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9" r:id="rId2"/>
    <p:sldId id="351" r:id="rId3"/>
    <p:sldId id="350" r:id="rId4"/>
    <p:sldId id="365" r:id="rId5"/>
    <p:sldId id="357" r:id="rId6"/>
    <p:sldId id="256" r:id="rId7"/>
    <p:sldId id="356" r:id="rId8"/>
    <p:sldId id="257" r:id="rId9"/>
    <p:sldId id="261" r:id="rId10"/>
    <p:sldId id="262" r:id="rId11"/>
    <p:sldId id="349" r:id="rId12"/>
    <p:sldId id="263" r:id="rId13"/>
    <p:sldId id="376" r:id="rId14"/>
    <p:sldId id="385" r:id="rId15"/>
    <p:sldId id="386" r:id="rId16"/>
    <p:sldId id="379" r:id="rId17"/>
    <p:sldId id="374" r:id="rId18"/>
    <p:sldId id="380" r:id="rId19"/>
    <p:sldId id="381" r:id="rId20"/>
    <p:sldId id="375" r:id="rId21"/>
    <p:sldId id="907" r:id="rId22"/>
    <p:sldId id="382" r:id="rId23"/>
    <p:sldId id="383" r:id="rId24"/>
    <p:sldId id="362" r:id="rId25"/>
    <p:sldId id="358" r:id="rId26"/>
    <p:sldId id="908" r:id="rId27"/>
    <p:sldId id="364" r:id="rId28"/>
    <p:sldId id="909" r:id="rId29"/>
    <p:sldId id="363" r:id="rId30"/>
    <p:sldId id="284" r:id="rId31"/>
    <p:sldId id="354"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F2D"/>
    <a:srgbClr val="A6A6A6"/>
    <a:srgbClr val="5F5F5F"/>
    <a:srgbClr val="D9D9D9"/>
    <a:srgbClr val="2C2C2C"/>
    <a:srgbClr val="74121D"/>
    <a:srgbClr val="5A5A5A"/>
    <a:srgbClr val="D3A76D"/>
    <a:srgbClr val="404040"/>
    <a:srgbClr val="A73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06" autoAdjust="0"/>
    <p:restoredTop sz="92409" autoAdjust="0"/>
  </p:normalViewPr>
  <p:slideViewPr>
    <p:cSldViewPr snapToGrid="0">
      <p:cViewPr varScale="1">
        <p:scale>
          <a:sx n="82" d="100"/>
          <a:sy n="82" d="100"/>
        </p:scale>
        <p:origin x="2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C0A0B-0DD5-4CD4-9112-161D1F3640A5}" type="datetimeFigureOut">
              <a:rPr lang="en-MY" smtClean="0"/>
              <a:t>11/10/2023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F4BD2-F681-4682-A133-A395F45EFB31}" type="slidenum">
              <a:rPr lang="en-MY" smtClean="0"/>
              <a:t>‹#›</a:t>
            </a:fld>
            <a:endParaRPr lang="en-MY"/>
          </a:p>
        </p:txBody>
      </p:sp>
    </p:spTree>
    <p:extLst>
      <p:ext uri="{BB962C8B-B14F-4D97-AF65-F5344CB8AC3E}">
        <p14:creationId xmlns:p14="http://schemas.microsoft.com/office/powerpoint/2010/main" val="5168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Google Shape;3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Have students turn to the end of Chapter 1 in their textbooks to view the same “Open-Ended” questions/statements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0" name="Google Shape;32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48141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92204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dirty="0"/>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defRPr/>
            </a:pPr>
            <a:fld id="{4F48C820-3FAD-49F8-A86F-400423DFF1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23954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80290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47A934-3E89-05AD-D5A0-7A5B35BA2332}"/>
              </a:ext>
            </a:extLst>
          </p:cNvPr>
          <p:cNvPicPr>
            <a:picLocks noChangeAspect="1"/>
          </p:cNvPicPr>
          <p:nvPr userDrawn="1"/>
        </p:nvPicPr>
        <p:blipFill>
          <a:blip r:embed="rId2"/>
          <a:stretch>
            <a:fillRect/>
          </a:stretch>
        </p:blipFill>
        <p:spPr>
          <a:xfrm flipV="1">
            <a:off x="-5939" y="3718377"/>
            <a:ext cx="12192000" cy="3139623"/>
          </a:xfrm>
          <a:prstGeom prst="rect">
            <a:avLst/>
          </a:prstGeom>
        </p:spPr>
      </p:pic>
      <p:pic>
        <p:nvPicPr>
          <p:cNvPr id="22" name="Graphic 21">
            <a:extLst>
              <a:ext uri="{FF2B5EF4-FFF2-40B4-BE49-F238E27FC236}">
                <a16:creationId xmlns:a16="http://schemas.microsoft.com/office/drawing/2014/main" id="{E508D8A1-89F7-FAFD-B2C1-05BE220248E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9" y="0"/>
            <a:ext cx="8736520" cy="6858000"/>
          </a:xfrm>
          <a:prstGeom prst="rect">
            <a:avLst/>
          </a:prstGeom>
        </p:spPr>
      </p:pic>
      <p:pic>
        <p:nvPicPr>
          <p:cNvPr id="13" name="Picture 12" descr="Logo&#10;&#10;Description automatically generated">
            <a:extLst>
              <a:ext uri="{FF2B5EF4-FFF2-40B4-BE49-F238E27FC236}">
                <a16:creationId xmlns:a16="http://schemas.microsoft.com/office/drawing/2014/main" id="{F9298E6D-C367-3666-0F68-F1EE2297BD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2346" y="943365"/>
            <a:ext cx="1963312" cy="664029"/>
          </a:xfrm>
          <a:prstGeom prst="rect">
            <a:avLst/>
          </a:prstGeom>
        </p:spPr>
      </p:pic>
      <p:sp>
        <p:nvSpPr>
          <p:cNvPr id="5" name="Picture Placeholder 58">
            <a:extLst>
              <a:ext uri="{FF2B5EF4-FFF2-40B4-BE49-F238E27FC236}">
                <a16:creationId xmlns:a16="http://schemas.microsoft.com/office/drawing/2014/main" id="{E4A24835-5836-BEDC-49A3-504DF24B1D3B}"/>
              </a:ext>
            </a:extLst>
          </p:cNvPr>
          <p:cNvSpPr>
            <a:spLocks noGrp="1"/>
          </p:cNvSpPr>
          <p:nvPr>
            <p:ph type="pic" sz="quarter" idx="10"/>
          </p:nvPr>
        </p:nvSpPr>
        <p:spPr>
          <a:xfrm>
            <a:off x="7093358" y="-16187"/>
            <a:ext cx="5097012" cy="6880967"/>
          </a:xfrm>
          <a:custGeom>
            <a:avLst/>
            <a:gdLst>
              <a:gd name="connsiteX0" fmla="*/ 0 w 7679193"/>
              <a:gd name="connsiteY0" fmla="*/ 3502541 h 7005082"/>
              <a:gd name="connsiteX1" fmla="*/ 1751271 w 7679193"/>
              <a:gd name="connsiteY1" fmla="*/ 2 h 7005082"/>
              <a:gd name="connsiteX2" fmla="*/ 5927923 w 7679193"/>
              <a:gd name="connsiteY2" fmla="*/ 2 h 7005082"/>
              <a:gd name="connsiteX3" fmla="*/ 7679193 w 7679193"/>
              <a:gd name="connsiteY3" fmla="*/ 3502541 h 7005082"/>
              <a:gd name="connsiteX4" fmla="*/ 5927923 w 7679193"/>
              <a:gd name="connsiteY4" fmla="*/ 7005080 h 7005082"/>
              <a:gd name="connsiteX5" fmla="*/ 1751271 w 7679193"/>
              <a:gd name="connsiteY5" fmla="*/ 7005080 h 7005082"/>
              <a:gd name="connsiteX6" fmla="*/ 0 w 7679193"/>
              <a:gd name="connsiteY6" fmla="*/ 3502541 h 7005082"/>
              <a:gd name="connsiteX0" fmla="*/ 0 w 7679193"/>
              <a:gd name="connsiteY0" fmla="*/ 3502539 h 7005078"/>
              <a:gd name="connsiteX1" fmla="*/ 1751271 w 7679193"/>
              <a:gd name="connsiteY1" fmla="*/ 0 h 7005078"/>
              <a:gd name="connsiteX2" fmla="*/ 7637969 w 7679193"/>
              <a:gd name="connsiteY2" fmla="*/ 106878 h 7005078"/>
              <a:gd name="connsiteX3" fmla="*/ 7679193 w 7679193"/>
              <a:gd name="connsiteY3" fmla="*/ 3502539 h 7005078"/>
              <a:gd name="connsiteX4" fmla="*/ 5927923 w 7679193"/>
              <a:gd name="connsiteY4" fmla="*/ 7005078 h 7005078"/>
              <a:gd name="connsiteX5" fmla="*/ 1751271 w 7679193"/>
              <a:gd name="connsiteY5" fmla="*/ 7005078 h 7005078"/>
              <a:gd name="connsiteX6" fmla="*/ 0 w 7679193"/>
              <a:gd name="connsiteY6" fmla="*/ 3502539 h 7005078"/>
              <a:gd name="connsiteX0" fmla="*/ 0 w 7679193"/>
              <a:gd name="connsiteY0" fmla="*/ 3502539 h 7005078"/>
              <a:gd name="connsiteX1" fmla="*/ 1751271 w 7679193"/>
              <a:gd name="connsiteY1" fmla="*/ 0 h 7005078"/>
              <a:gd name="connsiteX2" fmla="*/ 7637969 w 7679193"/>
              <a:gd name="connsiteY2" fmla="*/ 106878 h 7005078"/>
              <a:gd name="connsiteX3" fmla="*/ 7679193 w 7679193"/>
              <a:gd name="connsiteY3" fmla="*/ 3502539 h 7005078"/>
              <a:gd name="connsiteX4" fmla="*/ 5927923 w 7679193"/>
              <a:gd name="connsiteY4" fmla="*/ 7005078 h 7005078"/>
              <a:gd name="connsiteX5" fmla="*/ 1751271 w 7679193"/>
              <a:gd name="connsiteY5" fmla="*/ 7005078 h 7005078"/>
              <a:gd name="connsiteX6" fmla="*/ 0 w 7679193"/>
              <a:gd name="connsiteY6" fmla="*/ 3502539 h 7005078"/>
              <a:gd name="connsiteX0" fmla="*/ 0 w 7679193"/>
              <a:gd name="connsiteY0" fmla="*/ 3502539 h 7005078"/>
              <a:gd name="connsiteX1" fmla="*/ 1751271 w 7679193"/>
              <a:gd name="connsiteY1" fmla="*/ 0 h 7005078"/>
              <a:gd name="connsiteX2" fmla="*/ 7661719 w 7679193"/>
              <a:gd name="connsiteY2" fmla="*/ 23750 h 7005078"/>
              <a:gd name="connsiteX3" fmla="*/ 7679193 w 7679193"/>
              <a:gd name="connsiteY3" fmla="*/ 3502539 h 7005078"/>
              <a:gd name="connsiteX4" fmla="*/ 5927923 w 7679193"/>
              <a:gd name="connsiteY4" fmla="*/ 7005078 h 7005078"/>
              <a:gd name="connsiteX5" fmla="*/ 1751271 w 7679193"/>
              <a:gd name="connsiteY5" fmla="*/ 7005078 h 7005078"/>
              <a:gd name="connsiteX6" fmla="*/ 0 w 7679193"/>
              <a:gd name="connsiteY6" fmla="*/ 3502539 h 7005078"/>
              <a:gd name="connsiteX0" fmla="*/ 0 w 7679193"/>
              <a:gd name="connsiteY0" fmla="*/ 3490663 h 6993202"/>
              <a:gd name="connsiteX1" fmla="*/ 4221339 w 7679193"/>
              <a:gd name="connsiteY1" fmla="*/ 0 h 6993202"/>
              <a:gd name="connsiteX2" fmla="*/ 7661719 w 7679193"/>
              <a:gd name="connsiteY2" fmla="*/ 11874 h 6993202"/>
              <a:gd name="connsiteX3" fmla="*/ 7679193 w 7679193"/>
              <a:gd name="connsiteY3" fmla="*/ 3490663 h 6993202"/>
              <a:gd name="connsiteX4" fmla="*/ 5927923 w 7679193"/>
              <a:gd name="connsiteY4" fmla="*/ 6993202 h 6993202"/>
              <a:gd name="connsiteX5" fmla="*/ 1751271 w 7679193"/>
              <a:gd name="connsiteY5" fmla="*/ 6993202 h 6993202"/>
              <a:gd name="connsiteX6" fmla="*/ 0 w 7679193"/>
              <a:gd name="connsiteY6" fmla="*/ 3490663 h 6993202"/>
              <a:gd name="connsiteX0" fmla="*/ 0 w 7679193"/>
              <a:gd name="connsiteY0" fmla="*/ 3478789 h 6981328"/>
              <a:gd name="connsiteX1" fmla="*/ 4236579 w 7679193"/>
              <a:gd name="connsiteY1" fmla="*/ 3366 h 6981328"/>
              <a:gd name="connsiteX2" fmla="*/ 7661719 w 7679193"/>
              <a:gd name="connsiteY2" fmla="*/ 0 h 6981328"/>
              <a:gd name="connsiteX3" fmla="*/ 7679193 w 7679193"/>
              <a:gd name="connsiteY3" fmla="*/ 3478789 h 6981328"/>
              <a:gd name="connsiteX4" fmla="*/ 5927923 w 7679193"/>
              <a:gd name="connsiteY4" fmla="*/ 6981328 h 6981328"/>
              <a:gd name="connsiteX5" fmla="*/ 1751271 w 7679193"/>
              <a:gd name="connsiteY5" fmla="*/ 6981328 h 6981328"/>
              <a:gd name="connsiteX6" fmla="*/ 0 w 7679193"/>
              <a:gd name="connsiteY6" fmla="*/ 3478789 h 6981328"/>
              <a:gd name="connsiteX0" fmla="*/ 1898709 w 5927922"/>
              <a:gd name="connsiteY0" fmla="*/ 1794769 h 6981328"/>
              <a:gd name="connsiteX1" fmla="*/ 2485308 w 5927922"/>
              <a:gd name="connsiteY1" fmla="*/ 3366 h 6981328"/>
              <a:gd name="connsiteX2" fmla="*/ 5910448 w 5927922"/>
              <a:gd name="connsiteY2" fmla="*/ 0 h 6981328"/>
              <a:gd name="connsiteX3" fmla="*/ 5927922 w 5927922"/>
              <a:gd name="connsiteY3" fmla="*/ 3478789 h 6981328"/>
              <a:gd name="connsiteX4" fmla="*/ 4176652 w 5927922"/>
              <a:gd name="connsiteY4" fmla="*/ 6981328 h 6981328"/>
              <a:gd name="connsiteX5" fmla="*/ 0 w 5927922"/>
              <a:gd name="connsiteY5" fmla="*/ 6981328 h 6981328"/>
              <a:gd name="connsiteX6" fmla="*/ 1898709 w 5927922"/>
              <a:gd name="connsiteY6" fmla="*/ 1794769 h 6981328"/>
              <a:gd name="connsiteX0" fmla="*/ 1898709 w 5927922"/>
              <a:gd name="connsiteY0" fmla="*/ 1794769 h 6981328"/>
              <a:gd name="connsiteX1" fmla="*/ 2447208 w 5927922"/>
              <a:gd name="connsiteY1" fmla="*/ 3366 h 6981328"/>
              <a:gd name="connsiteX2" fmla="*/ 5910448 w 5927922"/>
              <a:gd name="connsiteY2" fmla="*/ 0 h 6981328"/>
              <a:gd name="connsiteX3" fmla="*/ 5927922 w 5927922"/>
              <a:gd name="connsiteY3" fmla="*/ 3478789 h 6981328"/>
              <a:gd name="connsiteX4" fmla="*/ 4176652 w 5927922"/>
              <a:gd name="connsiteY4" fmla="*/ 6981328 h 6981328"/>
              <a:gd name="connsiteX5" fmla="*/ 0 w 5927922"/>
              <a:gd name="connsiteY5" fmla="*/ 6981328 h 6981328"/>
              <a:gd name="connsiteX6" fmla="*/ 1898709 w 5927922"/>
              <a:gd name="connsiteY6" fmla="*/ 1794769 h 6981328"/>
              <a:gd name="connsiteX0" fmla="*/ 1898709 w 5927922"/>
              <a:gd name="connsiteY0" fmla="*/ 1794769 h 6981328"/>
              <a:gd name="connsiteX1" fmla="*/ 2470068 w 5927922"/>
              <a:gd name="connsiteY1" fmla="*/ 3366 h 6981328"/>
              <a:gd name="connsiteX2" fmla="*/ 5910448 w 5927922"/>
              <a:gd name="connsiteY2" fmla="*/ 0 h 6981328"/>
              <a:gd name="connsiteX3" fmla="*/ 5927922 w 5927922"/>
              <a:gd name="connsiteY3" fmla="*/ 3478789 h 6981328"/>
              <a:gd name="connsiteX4" fmla="*/ 4176652 w 5927922"/>
              <a:gd name="connsiteY4" fmla="*/ 6981328 h 6981328"/>
              <a:gd name="connsiteX5" fmla="*/ 0 w 5927922"/>
              <a:gd name="connsiteY5" fmla="*/ 6981328 h 6981328"/>
              <a:gd name="connsiteX6" fmla="*/ 1898709 w 5927922"/>
              <a:gd name="connsiteY6" fmla="*/ 1794769 h 6981328"/>
              <a:gd name="connsiteX0" fmla="*/ 1898709 w 5927922"/>
              <a:gd name="connsiteY0" fmla="*/ 1794769 h 6981328"/>
              <a:gd name="connsiteX1" fmla="*/ 2470068 w 5927922"/>
              <a:gd name="connsiteY1" fmla="*/ 3366 h 6981328"/>
              <a:gd name="connsiteX2" fmla="*/ 5910448 w 5927922"/>
              <a:gd name="connsiteY2" fmla="*/ 0 h 6981328"/>
              <a:gd name="connsiteX3" fmla="*/ 5927922 w 5927922"/>
              <a:gd name="connsiteY3" fmla="*/ 6891062 h 6981328"/>
              <a:gd name="connsiteX4" fmla="*/ 4176652 w 5927922"/>
              <a:gd name="connsiteY4" fmla="*/ 6981328 h 6981328"/>
              <a:gd name="connsiteX5" fmla="*/ 0 w 5927922"/>
              <a:gd name="connsiteY5" fmla="*/ 6981328 h 6981328"/>
              <a:gd name="connsiteX6" fmla="*/ 1898709 w 5927922"/>
              <a:gd name="connsiteY6" fmla="*/ 1794769 h 6981328"/>
              <a:gd name="connsiteX0" fmla="*/ 1898709 w 5916771"/>
              <a:gd name="connsiteY0" fmla="*/ 1794769 h 6981328"/>
              <a:gd name="connsiteX1" fmla="*/ 2470068 w 5916771"/>
              <a:gd name="connsiteY1" fmla="*/ 3366 h 6981328"/>
              <a:gd name="connsiteX2" fmla="*/ 5910448 w 5916771"/>
              <a:gd name="connsiteY2" fmla="*/ 0 h 6981328"/>
              <a:gd name="connsiteX3" fmla="*/ 5916771 w 5916771"/>
              <a:gd name="connsiteY3" fmla="*/ 6902214 h 6981328"/>
              <a:gd name="connsiteX4" fmla="*/ 4176652 w 5916771"/>
              <a:gd name="connsiteY4" fmla="*/ 6981328 h 6981328"/>
              <a:gd name="connsiteX5" fmla="*/ 0 w 5916771"/>
              <a:gd name="connsiteY5" fmla="*/ 6981328 h 6981328"/>
              <a:gd name="connsiteX6" fmla="*/ 1898709 w 5916771"/>
              <a:gd name="connsiteY6" fmla="*/ 1794769 h 6981328"/>
              <a:gd name="connsiteX0" fmla="*/ 1898709 w 5916771"/>
              <a:gd name="connsiteY0" fmla="*/ 1794769 h 6981328"/>
              <a:gd name="connsiteX1" fmla="*/ 2470068 w 5916771"/>
              <a:gd name="connsiteY1" fmla="*/ 3366 h 6981328"/>
              <a:gd name="connsiteX2" fmla="*/ 5910448 w 5916771"/>
              <a:gd name="connsiteY2" fmla="*/ 0 h 6981328"/>
              <a:gd name="connsiteX3" fmla="*/ 5916771 w 5916771"/>
              <a:gd name="connsiteY3" fmla="*/ 6902214 h 6981328"/>
              <a:gd name="connsiteX4" fmla="*/ 730925 w 5916771"/>
              <a:gd name="connsiteY4" fmla="*/ 6892118 h 6981328"/>
              <a:gd name="connsiteX5" fmla="*/ 0 w 5916771"/>
              <a:gd name="connsiteY5" fmla="*/ 6981328 h 6981328"/>
              <a:gd name="connsiteX6" fmla="*/ 1898709 w 5916771"/>
              <a:gd name="connsiteY6" fmla="*/ 1794769 h 6981328"/>
              <a:gd name="connsiteX0" fmla="*/ 1167784 w 5185846"/>
              <a:gd name="connsiteY0" fmla="*/ 1794769 h 6902214"/>
              <a:gd name="connsiteX1" fmla="*/ 1739143 w 5185846"/>
              <a:gd name="connsiteY1" fmla="*/ 3366 h 6902214"/>
              <a:gd name="connsiteX2" fmla="*/ 5179523 w 5185846"/>
              <a:gd name="connsiteY2" fmla="*/ 0 h 6902214"/>
              <a:gd name="connsiteX3" fmla="*/ 5185846 w 5185846"/>
              <a:gd name="connsiteY3" fmla="*/ 6902214 h 6902214"/>
              <a:gd name="connsiteX4" fmla="*/ 0 w 5185846"/>
              <a:gd name="connsiteY4" fmla="*/ 6892118 h 6902214"/>
              <a:gd name="connsiteX5" fmla="*/ 1700041 w 5185846"/>
              <a:gd name="connsiteY5" fmla="*/ 1818313 h 6902214"/>
              <a:gd name="connsiteX6" fmla="*/ 1167784 w 5185846"/>
              <a:gd name="connsiteY6" fmla="*/ 1794769 h 6902214"/>
              <a:gd name="connsiteX0" fmla="*/ 1112028 w 5130090"/>
              <a:gd name="connsiteY0" fmla="*/ 1794769 h 6902214"/>
              <a:gd name="connsiteX1" fmla="*/ 1683387 w 5130090"/>
              <a:gd name="connsiteY1" fmla="*/ 3366 h 6902214"/>
              <a:gd name="connsiteX2" fmla="*/ 5123767 w 5130090"/>
              <a:gd name="connsiteY2" fmla="*/ 0 h 6902214"/>
              <a:gd name="connsiteX3" fmla="*/ 5130090 w 5130090"/>
              <a:gd name="connsiteY3" fmla="*/ 6902214 h 6902214"/>
              <a:gd name="connsiteX4" fmla="*/ 0 w 5130090"/>
              <a:gd name="connsiteY4" fmla="*/ 6880967 h 6902214"/>
              <a:gd name="connsiteX5" fmla="*/ 1644285 w 5130090"/>
              <a:gd name="connsiteY5" fmla="*/ 1818313 h 6902214"/>
              <a:gd name="connsiteX6" fmla="*/ 1112028 w 5130090"/>
              <a:gd name="connsiteY6" fmla="*/ 1794769 h 6902214"/>
              <a:gd name="connsiteX0" fmla="*/ 1112028 w 5130090"/>
              <a:gd name="connsiteY0" fmla="*/ 1794769 h 6902214"/>
              <a:gd name="connsiteX1" fmla="*/ 1683387 w 5130090"/>
              <a:gd name="connsiteY1" fmla="*/ 3366 h 6902214"/>
              <a:gd name="connsiteX2" fmla="*/ 5123767 w 5130090"/>
              <a:gd name="connsiteY2" fmla="*/ 0 h 6902214"/>
              <a:gd name="connsiteX3" fmla="*/ 5130090 w 5130090"/>
              <a:gd name="connsiteY3" fmla="*/ 6902214 h 6902214"/>
              <a:gd name="connsiteX4" fmla="*/ 0 w 5130090"/>
              <a:gd name="connsiteY4" fmla="*/ 6880967 h 6902214"/>
              <a:gd name="connsiteX5" fmla="*/ 1623020 w 5130090"/>
              <a:gd name="connsiteY5" fmla="*/ 1811225 h 6902214"/>
              <a:gd name="connsiteX6" fmla="*/ 1112028 w 5130090"/>
              <a:gd name="connsiteY6" fmla="*/ 1794769 h 6902214"/>
              <a:gd name="connsiteX0" fmla="*/ 1112028 w 5130090"/>
              <a:gd name="connsiteY0" fmla="*/ 1794769 h 6902214"/>
              <a:gd name="connsiteX1" fmla="*/ 1683387 w 5130090"/>
              <a:gd name="connsiteY1" fmla="*/ 3366 h 6902214"/>
              <a:gd name="connsiteX2" fmla="*/ 5123767 w 5130090"/>
              <a:gd name="connsiteY2" fmla="*/ 0 h 6902214"/>
              <a:gd name="connsiteX3" fmla="*/ 5130090 w 5130090"/>
              <a:gd name="connsiteY3" fmla="*/ 6902214 h 6902214"/>
              <a:gd name="connsiteX4" fmla="*/ 0 w 5130090"/>
              <a:gd name="connsiteY4" fmla="*/ 6880967 h 6902214"/>
              <a:gd name="connsiteX5" fmla="*/ 1608843 w 5130090"/>
              <a:gd name="connsiteY5" fmla="*/ 1789960 h 6902214"/>
              <a:gd name="connsiteX6" fmla="*/ 1112028 w 5130090"/>
              <a:gd name="connsiteY6" fmla="*/ 1794769 h 6902214"/>
              <a:gd name="connsiteX0" fmla="*/ 1112028 w 5130090"/>
              <a:gd name="connsiteY0" fmla="*/ 1794769 h 6902214"/>
              <a:gd name="connsiteX1" fmla="*/ 1683387 w 5130090"/>
              <a:gd name="connsiteY1" fmla="*/ 3366 h 6902214"/>
              <a:gd name="connsiteX2" fmla="*/ 5123767 w 5130090"/>
              <a:gd name="connsiteY2" fmla="*/ 0 h 6902214"/>
              <a:gd name="connsiteX3" fmla="*/ 5130090 w 5130090"/>
              <a:gd name="connsiteY3" fmla="*/ 6902214 h 6902214"/>
              <a:gd name="connsiteX4" fmla="*/ 0 w 5130090"/>
              <a:gd name="connsiteY4" fmla="*/ 6880967 h 6902214"/>
              <a:gd name="connsiteX5" fmla="*/ 1623020 w 5130090"/>
              <a:gd name="connsiteY5" fmla="*/ 1811225 h 6902214"/>
              <a:gd name="connsiteX6" fmla="*/ 1112028 w 5130090"/>
              <a:gd name="connsiteY6" fmla="*/ 1794769 h 6902214"/>
              <a:gd name="connsiteX0" fmla="*/ 1097851 w 5130090"/>
              <a:gd name="connsiteY0" fmla="*/ 1808946 h 6902214"/>
              <a:gd name="connsiteX1" fmla="*/ 1683387 w 5130090"/>
              <a:gd name="connsiteY1" fmla="*/ 3366 h 6902214"/>
              <a:gd name="connsiteX2" fmla="*/ 5123767 w 5130090"/>
              <a:gd name="connsiteY2" fmla="*/ 0 h 6902214"/>
              <a:gd name="connsiteX3" fmla="*/ 5130090 w 5130090"/>
              <a:gd name="connsiteY3" fmla="*/ 6902214 h 6902214"/>
              <a:gd name="connsiteX4" fmla="*/ 0 w 5130090"/>
              <a:gd name="connsiteY4" fmla="*/ 6880967 h 6902214"/>
              <a:gd name="connsiteX5" fmla="*/ 1623020 w 5130090"/>
              <a:gd name="connsiteY5" fmla="*/ 1811225 h 6902214"/>
              <a:gd name="connsiteX6" fmla="*/ 1097851 w 5130090"/>
              <a:gd name="connsiteY6" fmla="*/ 1808946 h 6902214"/>
              <a:gd name="connsiteX0" fmla="*/ 1069498 w 5101737"/>
              <a:gd name="connsiteY0" fmla="*/ 1808946 h 6902214"/>
              <a:gd name="connsiteX1" fmla="*/ 1655034 w 5101737"/>
              <a:gd name="connsiteY1" fmla="*/ 3366 h 6902214"/>
              <a:gd name="connsiteX2" fmla="*/ 5095414 w 5101737"/>
              <a:gd name="connsiteY2" fmla="*/ 0 h 6902214"/>
              <a:gd name="connsiteX3" fmla="*/ 5101737 w 5101737"/>
              <a:gd name="connsiteY3" fmla="*/ 6902214 h 6902214"/>
              <a:gd name="connsiteX4" fmla="*/ 0 w 5101737"/>
              <a:gd name="connsiteY4" fmla="*/ 6880967 h 6902214"/>
              <a:gd name="connsiteX5" fmla="*/ 1594667 w 5101737"/>
              <a:gd name="connsiteY5" fmla="*/ 1811225 h 6902214"/>
              <a:gd name="connsiteX6" fmla="*/ 1069498 w 5101737"/>
              <a:gd name="connsiteY6" fmla="*/ 1808946 h 6902214"/>
              <a:gd name="connsiteX0" fmla="*/ 1069498 w 5101737"/>
              <a:gd name="connsiteY0" fmla="*/ 1808946 h 6895125"/>
              <a:gd name="connsiteX1" fmla="*/ 1655034 w 5101737"/>
              <a:gd name="connsiteY1" fmla="*/ 3366 h 6895125"/>
              <a:gd name="connsiteX2" fmla="*/ 5095414 w 5101737"/>
              <a:gd name="connsiteY2" fmla="*/ 0 h 6895125"/>
              <a:gd name="connsiteX3" fmla="*/ 5101737 w 5101737"/>
              <a:gd name="connsiteY3" fmla="*/ 6895125 h 6895125"/>
              <a:gd name="connsiteX4" fmla="*/ 0 w 5101737"/>
              <a:gd name="connsiteY4" fmla="*/ 6880967 h 6895125"/>
              <a:gd name="connsiteX5" fmla="*/ 1594667 w 5101737"/>
              <a:gd name="connsiteY5" fmla="*/ 1811225 h 6895125"/>
              <a:gd name="connsiteX6" fmla="*/ 1069498 w 5101737"/>
              <a:gd name="connsiteY6" fmla="*/ 1808946 h 6895125"/>
              <a:gd name="connsiteX0" fmla="*/ 1069498 w 5097012"/>
              <a:gd name="connsiteY0" fmla="*/ 1808946 h 6880967"/>
              <a:gd name="connsiteX1" fmla="*/ 1655034 w 5097012"/>
              <a:gd name="connsiteY1" fmla="*/ 3366 h 6880967"/>
              <a:gd name="connsiteX2" fmla="*/ 5095414 w 5097012"/>
              <a:gd name="connsiteY2" fmla="*/ 0 h 6880967"/>
              <a:gd name="connsiteX3" fmla="*/ 5094649 w 5097012"/>
              <a:gd name="connsiteY3" fmla="*/ 6880948 h 6880967"/>
              <a:gd name="connsiteX4" fmla="*/ 0 w 5097012"/>
              <a:gd name="connsiteY4" fmla="*/ 6880967 h 6880967"/>
              <a:gd name="connsiteX5" fmla="*/ 1594667 w 5097012"/>
              <a:gd name="connsiteY5" fmla="*/ 1811225 h 6880967"/>
              <a:gd name="connsiteX6" fmla="*/ 1069498 w 5097012"/>
              <a:gd name="connsiteY6" fmla="*/ 1808946 h 688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7012" h="6880967">
                <a:moveTo>
                  <a:pt x="1069498" y="1808946"/>
                </a:moveTo>
                <a:lnTo>
                  <a:pt x="1655034" y="3366"/>
                </a:lnTo>
                <a:lnTo>
                  <a:pt x="5095414" y="0"/>
                </a:lnTo>
                <a:cubicBezTo>
                  <a:pt x="5101239" y="1159596"/>
                  <a:pt x="5088824" y="5721352"/>
                  <a:pt x="5094649" y="6880948"/>
                </a:cubicBezTo>
                <a:lnTo>
                  <a:pt x="0" y="6880967"/>
                </a:lnTo>
                <a:lnTo>
                  <a:pt x="1594667" y="1811225"/>
                </a:lnTo>
                <a:lnTo>
                  <a:pt x="1069498" y="1808946"/>
                </a:lnTo>
                <a:close/>
              </a:path>
            </a:pathLst>
          </a:custGeom>
        </p:spPr>
        <p:txBody>
          <a:bodyPr/>
          <a:lstStyle/>
          <a:p>
            <a:endParaRPr lang="en-MY"/>
          </a:p>
        </p:txBody>
      </p:sp>
    </p:spTree>
    <p:extLst>
      <p:ext uri="{BB962C8B-B14F-4D97-AF65-F5344CB8AC3E}">
        <p14:creationId xmlns:p14="http://schemas.microsoft.com/office/powerpoint/2010/main" val="273221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_layout_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6817E6-AD1A-08AC-88A5-0C62449E0C76}"/>
              </a:ext>
            </a:extLst>
          </p:cNvPr>
          <p:cNvSpPr/>
          <p:nvPr userDrawn="1"/>
        </p:nvSpPr>
        <p:spPr>
          <a:xfrm>
            <a:off x="0" y="0"/>
            <a:ext cx="12192000" cy="19376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pic>
        <p:nvPicPr>
          <p:cNvPr id="6" name="Picture 5">
            <a:extLst>
              <a:ext uri="{FF2B5EF4-FFF2-40B4-BE49-F238E27FC236}">
                <a16:creationId xmlns:a16="http://schemas.microsoft.com/office/drawing/2014/main" id="{E6CB95AD-15CE-F7B7-4048-D4BC4039F11A}"/>
              </a:ext>
            </a:extLst>
          </p:cNvPr>
          <p:cNvPicPr>
            <a:picLocks noChangeAspect="1"/>
          </p:cNvPicPr>
          <p:nvPr userDrawn="1"/>
        </p:nvPicPr>
        <p:blipFill>
          <a:blip r:embed="rId2"/>
          <a:stretch>
            <a:fillRect/>
          </a:stretch>
        </p:blipFill>
        <p:spPr>
          <a:xfrm rot="10800000" flipV="1">
            <a:off x="-5939" y="1901929"/>
            <a:ext cx="12192000" cy="3139623"/>
          </a:xfrm>
          <a:prstGeom prst="rect">
            <a:avLst/>
          </a:prstGeom>
        </p:spPr>
      </p:pic>
      <p:pic>
        <p:nvPicPr>
          <p:cNvPr id="4" name="Picture 3" descr="Logo&#10;&#10;Description automatically generated">
            <a:extLst>
              <a:ext uri="{FF2B5EF4-FFF2-40B4-BE49-F238E27FC236}">
                <a16:creationId xmlns:a16="http://schemas.microsoft.com/office/drawing/2014/main" id="{AFED6FC9-C93A-9F07-CF8D-C0E1F0B21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321526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_0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A8456C-09BE-F772-4E09-AC8E5EFE5A98}"/>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13" name="Rectangle 12">
            <a:extLst>
              <a:ext uri="{FF2B5EF4-FFF2-40B4-BE49-F238E27FC236}">
                <a16:creationId xmlns:a16="http://schemas.microsoft.com/office/drawing/2014/main" id="{C4A970D6-E749-96E3-83B1-8B21AB192873}"/>
              </a:ext>
            </a:extLst>
          </p:cNvPr>
          <p:cNvSpPr/>
          <p:nvPr userDrawn="1"/>
        </p:nvSpPr>
        <p:spPr>
          <a:xfrm>
            <a:off x="0" y="0"/>
            <a:ext cx="4539343" cy="612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2" name="Title 1">
            <a:extLst>
              <a:ext uri="{FF2B5EF4-FFF2-40B4-BE49-F238E27FC236}">
                <a16:creationId xmlns:a16="http://schemas.microsoft.com/office/drawing/2014/main" id="{0968299B-C422-1510-F32A-0DFF889E93C4}"/>
              </a:ext>
            </a:extLst>
          </p:cNvPr>
          <p:cNvSpPr>
            <a:spLocks noGrp="1"/>
          </p:cNvSpPr>
          <p:nvPr>
            <p:ph type="title"/>
          </p:nvPr>
        </p:nvSpPr>
        <p:spPr>
          <a:xfrm>
            <a:off x="6151338" y="2766217"/>
            <a:ext cx="5822948" cy="1325563"/>
          </a:xfrm>
        </p:spPr>
        <p:txBody>
          <a:bodyPr/>
          <a:lstStyle>
            <a:lvl1pPr algn="ctr">
              <a:defRPr/>
            </a:lvl1pPr>
          </a:lstStyle>
          <a:p>
            <a:r>
              <a:rPr lang="en-US"/>
              <a:t>Click to edit Master title style</a:t>
            </a:r>
            <a:endParaRPr lang="en-MY"/>
          </a:p>
        </p:txBody>
      </p:sp>
      <p:sp>
        <p:nvSpPr>
          <p:cNvPr id="10" name="Footer Placeholder 9">
            <a:extLst>
              <a:ext uri="{FF2B5EF4-FFF2-40B4-BE49-F238E27FC236}">
                <a16:creationId xmlns:a16="http://schemas.microsoft.com/office/drawing/2014/main" id="{37270406-6097-F873-9773-CC94FA23047F}"/>
              </a:ext>
            </a:extLst>
          </p:cNvPr>
          <p:cNvSpPr>
            <a:spLocks noGrp="1"/>
          </p:cNvSpPr>
          <p:nvPr>
            <p:ph type="ftr" sz="quarter" idx="10"/>
          </p:nvPr>
        </p:nvSpPr>
        <p:spPr/>
        <p:txBody>
          <a:bodyPr/>
          <a:lstStyle/>
          <a:p>
            <a:endParaRPr lang="en-MY"/>
          </a:p>
        </p:txBody>
      </p:sp>
      <p:sp>
        <p:nvSpPr>
          <p:cNvPr id="11" name="Slide Number Placeholder 10">
            <a:extLst>
              <a:ext uri="{FF2B5EF4-FFF2-40B4-BE49-F238E27FC236}">
                <a16:creationId xmlns:a16="http://schemas.microsoft.com/office/drawing/2014/main" id="{A4759327-3B5D-3BFA-5CCA-6BD5BACEAD3D}"/>
              </a:ext>
            </a:extLst>
          </p:cNvPr>
          <p:cNvSpPr>
            <a:spLocks noGrp="1"/>
          </p:cNvSpPr>
          <p:nvPr>
            <p:ph type="sldNum" sz="quarter" idx="11"/>
          </p:nvPr>
        </p:nvSpPr>
        <p:spPr/>
        <p:txBody>
          <a:bodyPr/>
          <a:lstStyle/>
          <a:p>
            <a:fld id="{7737D3DD-0AB3-4F16-99FA-6262B2B4036D}" type="slidenum">
              <a:rPr lang="en-MY" smtClean="0"/>
              <a:t>‹#›</a:t>
            </a:fld>
            <a:endParaRPr lang="en-MY"/>
          </a:p>
        </p:txBody>
      </p:sp>
      <p:grpSp>
        <p:nvGrpSpPr>
          <p:cNvPr id="9" name="Group 8">
            <a:extLst>
              <a:ext uri="{FF2B5EF4-FFF2-40B4-BE49-F238E27FC236}">
                <a16:creationId xmlns:a16="http://schemas.microsoft.com/office/drawing/2014/main" id="{CB557F9C-2B1B-1E45-919F-2CBA963082F1}"/>
              </a:ext>
            </a:extLst>
          </p:cNvPr>
          <p:cNvGrpSpPr/>
          <p:nvPr userDrawn="1"/>
        </p:nvGrpSpPr>
        <p:grpSpPr>
          <a:xfrm>
            <a:off x="580088" y="1982368"/>
            <a:ext cx="5265908" cy="2893260"/>
            <a:chOff x="-548507" y="477868"/>
            <a:chExt cx="11570449" cy="6357177"/>
          </a:xfrm>
        </p:grpSpPr>
        <p:sp>
          <p:nvSpPr>
            <p:cNvPr id="14" name="Freeform: Shape 13">
              <a:extLst>
                <a:ext uri="{FF2B5EF4-FFF2-40B4-BE49-F238E27FC236}">
                  <a16:creationId xmlns:a16="http://schemas.microsoft.com/office/drawing/2014/main" id="{6B4D37DD-77A1-3F66-1AB7-0D02A7AA05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939251-1BCB-8F28-4AEB-3F5C698F7844}"/>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76B35D63-3320-AD9B-342D-29A2461E1E9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1EA1DA0-4667-A070-5433-AD3862F8F01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31CCFE93-102B-5253-326B-9C14E78024F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9271F50C-004D-6614-9952-C20CF9F23F84}"/>
                </a:ext>
              </a:extLst>
            </p:cNvPr>
            <p:cNvGrpSpPr/>
            <p:nvPr/>
          </p:nvGrpSpPr>
          <p:grpSpPr>
            <a:xfrm>
              <a:off x="1606" y="6382978"/>
              <a:ext cx="413937" cy="115242"/>
              <a:chOff x="5955" y="6353672"/>
              <a:chExt cx="413937" cy="115242"/>
            </a:xfrm>
          </p:grpSpPr>
          <p:sp>
            <p:nvSpPr>
              <p:cNvPr id="25" name="Rectangle: Rounded Corners 24">
                <a:extLst>
                  <a:ext uri="{FF2B5EF4-FFF2-40B4-BE49-F238E27FC236}">
                    <a16:creationId xmlns:a16="http://schemas.microsoft.com/office/drawing/2014/main" id="{28837067-0E6E-EBDC-C7A8-86F4033B63D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3AC60AB8-5AB3-8260-897B-FB410ACB3FB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D931CFE-A63B-8125-E9D4-949B42E5C546}"/>
                </a:ext>
              </a:extLst>
            </p:cNvPr>
            <p:cNvGrpSpPr/>
            <p:nvPr/>
          </p:nvGrpSpPr>
          <p:grpSpPr>
            <a:xfrm>
              <a:off x="9855291" y="6381600"/>
              <a:ext cx="885989" cy="115242"/>
              <a:chOff x="5955" y="6353672"/>
              <a:chExt cx="413937" cy="115242"/>
            </a:xfrm>
          </p:grpSpPr>
          <p:sp>
            <p:nvSpPr>
              <p:cNvPr id="23" name="Rectangle: Rounded Corners 22">
                <a:extLst>
                  <a:ext uri="{FF2B5EF4-FFF2-40B4-BE49-F238E27FC236}">
                    <a16:creationId xmlns:a16="http://schemas.microsoft.com/office/drawing/2014/main" id="{20BC883D-1639-3A5C-4006-DBE2E659710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BA29C7B-554C-081E-2135-BFC59AE9815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id="{60D7FD87-F429-AB50-CEC1-95CBDAABB01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pic>
        <p:nvPicPr>
          <p:cNvPr id="27" name="Picture 26" descr="Logo&#10;&#10;Description automatically generated">
            <a:extLst>
              <a:ext uri="{FF2B5EF4-FFF2-40B4-BE49-F238E27FC236}">
                <a16:creationId xmlns:a16="http://schemas.microsoft.com/office/drawing/2014/main" id="{EBD843B1-0951-A33D-BCC6-E0640022F3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34804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_07">
    <p:bg>
      <p:bgPr>
        <a:solidFill>
          <a:schemeClr val="bg1">
            <a:alpha val="3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28DB6A-3639-804F-5B60-C6592BBF091F}"/>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5" name="Footer Placeholder 4">
            <a:extLst>
              <a:ext uri="{FF2B5EF4-FFF2-40B4-BE49-F238E27FC236}">
                <a16:creationId xmlns:a16="http://schemas.microsoft.com/office/drawing/2014/main" id="{C226471F-60E2-4515-0BAA-0DB6D5757165}"/>
              </a:ext>
            </a:extLst>
          </p:cNvPr>
          <p:cNvSpPr>
            <a:spLocks noGrp="1"/>
          </p:cNvSpPr>
          <p:nvPr>
            <p:ph type="ftr" sz="quarter" idx="10"/>
          </p:nvPr>
        </p:nvSpPr>
        <p:spPr/>
        <p:txBody>
          <a:bodyPr/>
          <a:lstStyle/>
          <a:p>
            <a:endParaRPr lang="en-MY"/>
          </a:p>
        </p:txBody>
      </p:sp>
      <p:sp>
        <p:nvSpPr>
          <p:cNvPr id="6" name="Slide Number Placeholder 5">
            <a:extLst>
              <a:ext uri="{FF2B5EF4-FFF2-40B4-BE49-F238E27FC236}">
                <a16:creationId xmlns:a16="http://schemas.microsoft.com/office/drawing/2014/main" id="{CA9885EA-F2ED-0679-F34F-5A78B2C6146D}"/>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8" name="Picture Placeholder 7">
            <a:extLst>
              <a:ext uri="{FF2B5EF4-FFF2-40B4-BE49-F238E27FC236}">
                <a16:creationId xmlns:a16="http://schemas.microsoft.com/office/drawing/2014/main" id="{89987F70-64EC-CA05-E8A9-766DF9840D38}"/>
              </a:ext>
            </a:extLst>
          </p:cNvPr>
          <p:cNvSpPr>
            <a:spLocks noGrp="1"/>
          </p:cNvSpPr>
          <p:nvPr>
            <p:ph type="pic" sz="quarter" idx="12"/>
          </p:nvPr>
        </p:nvSpPr>
        <p:spPr>
          <a:xfrm>
            <a:off x="1622425" y="833378"/>
            <a:ext cx="8947150" cy="4554638"/>
          </a:xfrm>
        </p:spPr>
        <p:txBody>
          <a:bodyPr/>
          <a:lstStyle/>
          <a:p>
            <a:endParaRPr lang="en-MY"/>
          </a:p>
        </p:txBody>
      </p:sp>
      <p:pic>
        <p:nvPicPr>
          <p:cNvPr id="9" name="Picture 8" descr="Logo&#10;&#10;Description automatically generated">
            <a:extLst>
              <a:ext uri="{FF2B5EF4-FFF2-40B4-BE49-F238E27FC236}">
                <a16:creationId xmlns:a16="http://schemas.microsoft.com/office/drawing/2014/main" id="{FA832A2C-2644-6658-956A-F6CDE4CFC8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129594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_07">
    <p:bg>
      <p:bgPr>
        <a:solidFill>
          <a:schemeClr val="bg1">
            <a:alpha val="3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28DB6A-3639-804F-5B60-C6592BBF091F}"/>
              </a:ext>
            </a:extLst>
          </p:cNvPr>
          <p:cNvPicPr>
            <a:picLocks noChangeAspect="1"/>
          </p:cNvPicPr>
          <p:nvPr userDrawn="1"/>
        </p:nvPicPr>
        <p:blipFill>
          <a:blip r:embed="rId2"/>
          <a:stretch>
            <a:fillRect/>
          </a:stretch>
        </p:blipFill>
        <p:spPr>
          <a:xfrm rot="10800000" flipV="1">
            <a:off x="0" y="-29928"/>
            <a:ext cx="12192000" cy="3956927"/>
          </a:xfrm>
          <a:prstGeom prst="rect">
            <a:avLst/>
          </a:prstGeom>
        </p:spPr>
      </p:pic>
      <p:sp>
        <p:nvSpPr>
          <p:cNvPr id="5" name="Footer Placeholder 4">
            <a:extLst>
              <a:ext uri="{FF2B5EF4-FFF2-40B4-BE49-F238E27FC236}">
                <a16:creationId xmlns:a16="http://schemas.microsoft.com/office/drawing/2014/main" id="{C226471F-60E2-4515-0BAA-0DB6D5757165}"/>
              </a:ext>
            </a:extLst>
          </p:cNvPr>
          <p:cNvSpPr>
            <a:spLocks noGrp="1"/>
          </p:cNvSpPr>
          <p:nvPr>
            <p:ph type="ftr" sz="quarter" idx="10"/>
          </p:nvPr>
        </p:nvSpPr>
        <p:spPr/>
        <p:txBody>
          <a:bodyPr/>
          <a:lstStyle/>
          <a:p>
            <a:endParaRPr lang="en-MY"/>
          </a:p>
        </p:txBody>
      </p:sp>
      <p:sp>
        <p:nvSpPr>
          <p:cNvPr id="6" name="Slide Number Placeholder 5">
            <a:extLst>
              <a:ext uri="{FF2B5EF4-FFF2-40B4-BE49-F238E27FC236}">
                <a16:creationId xmlns:a16="http://schemas.microsoft.com/office/drawing/2014/main" id="{CA9885EA-F2ED-0679-F34F-5A78B2C6146D}"/>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9" name="Rectangle 8">
            <a:extLst>
              <a:ext uri="{FF2B5EF4-FFF2-40B4-BE49-F238E27FC236}">
                <a16:creationId xmlns:a16="http://schemas.microsoft.com/office/drawing/2014/main" id="{6A28F128-2C1E-BF90-7B50-EEA520A8E0D1}"/>
              </a:ext>
            </a:extLst>
          </p:cNvPr>
          <p:cNvSpPr/>
          <p:nvPr userDrawn="1"/>
        </p:nvSpPr>
        <p:spPr>
          <a:xfrm rot="10800000">
            <a:off x="2161479" y="-29927"/>
            <a:ext cx="10024582" cy="59854"/>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AB14BB5F-78D4-C98C-F6C3-95F1B716981E}"/>
              </a:ext>
            </a:extLst>
          </p:cNvPr>
          <p:cNvSpPr/>
          <p:nvPr userDrawn="1"/>
        </p:nvSpPr>
        <p:spPr>
          <a:xfrm>
            <a:off x="0" y="-52790"/>
            <a:ext cx="5148943" cy="225287"/>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descr="Logo&#10;&#10;Description automatically generated">
            <a:extLst>
              <a:ext uri="{FF2B5EF4-FFF2-40B4-BE49-F238E27FC236}">
                <a16:creationId xmlns:a16="http://schemas.microsoft.com/office/drawing/2014/main" id="{456F8D6F-4FEB-ED3E-E7ED-26FDD0376D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241196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_08">
    <p:bg>
      <p:bgPr>
        <a:solidFill>
          <a:srgbClr val="C04C4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6764FE-4266-9C28-BBAD-0C0CE59F74C2}"/>
              </a:ext>
            </a:extLst>
          </p:cNvPr>
          <p:cNvSpPr/>
          <p:nvPr userDrawn="1"/>
        </p:nvSpPr>
        <p:spPr>
          <a:xfrm>
            <a:off x="0" y="0"/>
            <a:ext cx="12192000" cy="4737100"/>
          </a:xfrm>
          <a:prstGeom prst="rect">
            <a:avLst/>
          </a:prstGeom>
          <a:solidFill>
            <a:schemeClr val="bg1"/>
          </a:solidFill>
          <a:ln>
            <a:noFill/>
          </a:ln>
          <a:effectLst>
            <a:outerShdw blurRad="254000" dist="215900" dir="5400000" sx="98000" sy="98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Footer Placeholder 4">
            <a:extLst>
              <a:ext uri="{FF2B5EF4-FFF2-40B4-BE49-F238E27FC236}">
                <a16:creationId xmlns:a16="http://schemas.microsoft.com/office/drawing/2014/main" id="{C226471F-60E2-4515-0BAA-0DB6D5757165}"/>
              </a:ext>
            </a:extLst>
          </p:cNvPr>
          <p:cNvSpPr>
            <a:spLocks noGrp="1"/>
          </p:cNvSpPr>
          <p:nvPr>
            <p:ph type="ftr" sz="quarter" idx="10"/>
          </p:nvPr>
        </p:nvSpPr>
        <p:spPr/>
        <p:txBody>
          <a:bodyPr/>
          <a:lstStyle/>
          <a:p>
            <a:endParaRPr lang="en-MY"/>
          </a:p>
        </p:txBody>
      </p:sp>
      <p:sp>
        <p:nvSpPr>
          <p:cNvPr id="6" name="Slide Number Placeholder 5">
            <a:extLst>
              <a:ext uri="{FF2B5EF4-FFF2-40B4-BE49-F238E27FC236}">
                <a16:creationId xmlns:a16="http://schemas.microsoft.com/office/drawing/2014/main" id="{CA9885EA-F2ED-0679-F34F-5A78B2C6146D}"/>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7" name="Title 6">
            <a:extLst>
              <a:ext uri="{FF2B5EF4-FFF2-40B4-BE49-F238E27FC236}">
                <a16:creationId xmlns:a16="http://schemas.microsoft.com/office/drawing/2014/main" id="{46D67C0D-AE8E-41E4-EB71-DE0656956001}"/>
              </a:ext>
            </a:extLst>
          </p:cNvPr>
          <p:cNvSpPr>
            <a:spLocks noGrp="1"/>
          </p:cNvSpPr>
          <p:nvPr>
            <p:ph type="title"/>
          </p:nvPr>
        </p:nvSpPr>
        <p:spPr/>
        <p:txBody>
          <a:bodyPr/>
          <a:lstStyle/>
          <a:p>
            <a:r>
              <a:rPr lang="en-US"/>
              <a:t>Click to edit Master title style</a:t>
            </a:r>
            <a:endParaRPr lang="en-MY"/>
          </a:p>
        </p:txBody>
      </p:sp>
      <p:pic>
        <p:nvPicPr>
          <p:cNvPr id="9" name="Picture 8" descr="Logo&#10;&#10;Description automatically generated">
            <a:extLst>
              <a:ext uri="{FF2B5EF4-FFF2-40B4-BE49-F238E27FC236}">
                <a16:creationId xmlns:a16="http://schemas.microsoft.com/office/drawing/2014/main" id="{C938784C-798A-313F-6BDD-2EEF86FBF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0580" y="6338033"/>
            <a:ext cx="1069391" cy="361688"/>
          </a:xfrm>
          <a:prstGeom prst="rect">
            <a:avLst/>
          </a:prstGeom>
        </p:spPr>
      </p:pic>
    </p:spTree>
    <p:extLst>
      <p:ext uri="{BB962C8B-B14F-4D97-AF65-F5344CB8AC3E}">
        <p14:creationId xmlns:p14="http://schemas.microsoft.com/office/powerpoint/2010/main" val="124964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_09">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40B45C3-8E81-6BAE-010D-9B6CD2D56226}"/>
              </a:ext>
            </a:extLst>
          </p:cNvPr>
          <p:cNvSpPr>
            <a:spLocks noGrp="1"/>
          </p:cNvSpPr>
          <p:nvPr>
            <p:ph type="ftr" sz="quarter" idx="10"/>
          </p:nvPr>
        </p:nvSpPr>
        <p:spPr/>
        <p:txBody>
          <a:bodyPr/>
          <a:lstStyle/>
          <a:p>
            <a:endParaRPr lang="en-MY"/>
          </a:p>
        </p:txBody>
      </p:sp>
      <p:sp>
        <p:nvSpPr>
          <p:cNvPr id="9" name="Slide Number Placeholder 8">
            <a:extLst>
              <a:ext uri="{FF2B5EF4-FFF2-40B4-BE49-F238E27FC236}">
                <a16:creationId xmlns:a16="http://schemas.microsoft.com/office/drawing/2014/main" id="{DA03FB80-B1FC-DDFA-448B-BCE958EA32DE}"/>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10" name="Title 9">
            <a:extLst>
              <a:ext uri="{FF2B5EF4-FFF2-40B4-BE49-F238E27FC236}">
                <a16:creationId xmlns:a16="http://schemas.microsoft.com/office/drawing/2014/main" id="{A81EEF20-E6C8-6C8E-7FE9-279D53479B22}"/>
              </a:ext>
            </a:extLst>
          </p:cNvPr>
          <p:cNvSpPr>
            <a:spLocks noGrp="1"/>
          </p:cNvSpPr>
          <p:nvPr>
            <p:ph type="title"/>
          </p:nvPr>
        </p:nvSpPr>
        <p:spPr/>
        <p:txBody>
          <a:bodyPr/>
          <a:lstStyle/>
          <a:p>
            <a:r>
              <a:rPr lang="en-US"/>
              <a:t>Click to edit Master title style</a:t>
            </a:r>
            <a:endParaRPr lang="en-MY"/>
          </a:p>
        </p:txBody>
      </p:sp>
      <p:sp>
        <p:nvSpPr>
          <p:cNvPr id="12" name="Picture Placeholder 11">
            <a:extLst>
              <a:ext uri="{FF2B5EF4-FFF2-40B4-BE49-F238E27FC236}">
                <a16:creationId xmlns:a16="http://schemas.microsoft.com/office/drawing/2014/main" id="{066CCFD3-9BC4-D4C1-9392-EA327203EA89}"/>
              </a:ext>
            </a:extLst>
          </p:cNvPr>
          <p:cNvSpPr>
            <a:spLocks noGrp="1"/>
          </p:cNvSpPr>
          <p:nvPr>
            <p:ph type="pic" sz="quarter" idx="12"/>
          </p:nvPr>
        </p:nvSpPr>
        <p:spPr>
          <a:xfrm>
            <a:off x="838200" y="1863725"/>
            <a:ext cx="3200400" cy="2939769"/>
          </a:xfrm>
        </p:spPr>
        <p:txBody>
          <a:bodyPr/>
          <a:lstStyle/>
          <a:p>
            <a:endParaRPr lang="en-MY"/>
          </a:p>
        </p:txBody>
      </p:sp>
      <p:sp>
        <p:nvSpPr>
          <p:cNvPr id="14" name="Picture Placeholder 13">
            <a:extLst>
              <a:ext uri="{FF2B5EF4-FFF2-40B4-BE49-F238E27FC236}">
                <a16:creationId xmlns:a16="http://schemas.microsoft.com/office/drawing/2014/main" id="{5EFB77A9-6E81-95F5-77AD-E75BB87A5A77}"/>
              </a:ext>
            </a:extLst>
          </p:cNvPr>
          <p:cNvSpPr>
            <a:spLocks noGrp="1"/>
          </p:cNvSpPr>
          <p:nvPr>
            <p:ph type="pic" sz="quarter" idx="13"/>
          </p:nvPr>
        </p:nvSpPr>
        <p:spPr>
          <a:xfrm>
            <a:off x="4495800" y="1863725"/>
            <a:ext cx="3200400" cy="2939769"/>
          </a:xfrm>
        </p:spPr>
        <p:txBody>
          <a:bodyPr/>
          <a:lstStyle/>
          <a:p>
            <a:endParaRPr lang="en-MY"/>
          </a:p>
        </p:txBody>
      </p:sp>
      <p:sp>
        <p:nvSpPr>
          <p:cNvPr id="16" name="Picture Placeholder 15">
            <a:extLst>
              <a:ext uri="{FF2B5EF4-FFF2-40B4-BE49-F238E27FC236}">
                <a16:creationId xmlns:a16="http://schemas.microsoft.com/office/drawing/2014/main" id="{439127F8-03DB-5D0F-A98C-B82B076E4B38}"/>
              </a:ext>
            </a:extLst>
          </p:cNvPr>
          <p:cNvSpPr>
            <a:spLocks noGrp="1"/>
          </p:cNvSpPr>
          <p:nvPr>
            <p:ph type="pic" sz="quarter" idx="14"/>
          </p:nvPr>
        </p:nvSpPr>
        <p:spPr>
          <a:xfrm>
            <a:off x="8158725" y="1863725"/>
            <a:ext cx="3200400" cy="2939769"/>
          </a:xfrm>
        </p:spPr>
        <p:txBody>
          <a:bodyPr/>
          <a:lstStyle/>
          <a:p>
            <a:endParaRPr lang="en-MY"/>
          </a:p>
        </p:txBody>
      </p:sp>
      <p:pic>
        <p:nvPicPr>
          <p:cNvPr id="11" name="Picture 10" descr="Logo&#10;&#10;Description automatically generated">
            <a:extLst>
              <a:ext uri="{FF2B5EF4-FFF2-40B4-BE49-F238E27FC236}">
                <a16:creationId xmlns:a16="http://schemas.microsoft.com/office/drawing/2014/main" id="{99728D72-5D76-DC8D-B044-63CA42649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938016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_10">
    <p:bg>
      <p:bgPr>
        <a:solidFill>
          <a:schemeClr val="bg1">
            <a:alpha val="37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CEC78F-2030-F657-D94C-EC9916E70239}"/>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8" name="Footer Placeholder 7">
            <a:extLst>
              <a:ext uri="{FF2B5EF4-FFF2-40B4-BE49-F238E27FC236}">
                <a16:creationId xmlns:a16="http://schemas.microsoft.com/office/drawing/2014/main" id="{1D72305A-2320-94A9-D78D-83FAEFAD6021}"/>
              </a:ext>
            </a:extLst>
          </p:cNvPr>
          <p:cNvSpPr>
            <a:spLocks noGrp="1"/>
          </p:cNvSpPr>
          <p:nvPr>
            <p:ph type="ftr" sz="quarter" idx="10"/>
          </p:nvPr>
        </p:nvSpPr>
        <p:spPr/>
        <p:txBody>
          <a:bodyPr/>
          <a:lstStyle/>
          <a:p>
            <a:endParaRPr lang="en-MY"/>
          </a:p>
        </p:txBody>
      </p:sp>
      <p:sp>
        <p:nvSpPr>
          <p:cNvPr id="9" name="Slide Number Placeholder 8">
            <a:extLst>
              <a:ext uri="{FF2B5EF4-FFF2-40B4-BE49-F238E27FC236}">
                <a16:creationId xmlns:a16="http://schemas.microsoft.com/office/drawing/2014/main" id="{F1A13F7E-A796-3E64-A559-FCC5922DB727}"/>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15" name="Picture Placeholder 14">
            <a:extLst>
              <a:ext uri="{FF2B5EF4-FFF2-40B4-BE49-F238E27FC236}">
                <a16:creationId xmlns:a16="http://schemas.microsoft.com/office/drawing/2014/main" id="{1F9FC79A-20DE-55EB-11E3-BAD01F6F979A}"/>
              </a:ext>
            </a:extLst>
          </p:cNvPr>
          <p:cNvSpPr>
            <a:spLocks noGrp="1"/>
          </p:cNvSpPr>
          <p:nvPr>
            <p:ph type="pic" sz="quarter" idx="12"/>
          </p:nvPr>
        </p:nvSpPr>
        <p:spPr>
          <a:xfrm>
            <a:off x="0" y="0"/>
            <a:ext cx="2222500" cy="2036763"/>
          </a:xfrm>
        </p:spPr>
        <p:txBody>
          <a:bodyPr/>
          <a:lstStyle/>
          <a:p>
            <a:endParaRPr lang="en-MY"/>
          </a:p>
        </p:txBody>
      </p:sp>
      <p:sp>
        <p:nvSpPr>
          <p:cNvPr id="17" name="Picture Placeholder 16">
            <a:extLst>
              <a:ext uri="{FF2B5EF4-FFF2-40B4-BE49-F238E27FC236}">
                <a16:creationId xmlns:a16="http://schemas.microsoft.com/office/drawing/2014/main" id="{37AC4A9C-BE82-674B-5A73-6F2F8CA14FAD}"/>
              </a:ext>
            </a:extLst>
          </p:cNvPr>
          <p:cNvSpPr>
            <a:spLocks noGrp="1"/>
          </p:cNvSpPr>
          <p:nvPr>
            <p:ph type="pic" sz="quarter" idx="13"/>
          </p:nvPr>
        </p:nvSpPr>
        <p:spPr>
          <a:xfrm>
            <a:off x="2222200" y="2048338"/>
            <a:ext cx="2222500" cy="2036763"/>
          </a:xfrm>
        </p:spPr>
        <p:txBody>
          <a:bodyPr/>
          <a:lstStyle/>
          <a:p>
            <a:endParaRPr lang="en-MY"/>
          </a:p>
        </p:txBody>
      </p:sp>
      <p:sp>
        <p:nvSpPr>
          <p:cNvPr id="19" name="Picture Placeholder 18">
            <a:extLst>
              <a:ext uri="{FF2B5EF4-FFF2-40B4-BE49-F238E27FC236}">
                <a16:creationId xmlns:a16="http://schemas.microsoft.com/office/drawing/2014/main" id="{FA81B629-0F07-B59C-0408-FD208CA15356}"/>
              </a:ext>
            </a:extLst>
          </p:cNvPr>
          <p:cNvSpPr>
            <a:spLocks noGrp="1"/>
          </p:cNvSpPr>
          <p:nvPr>
            <p:ph type="pic" sz="quarter" idx="14"/>
          </p:nvPr>
        </p:nvSpPr>
        <p:spPr>
          <a:xfrm>
            <a:off x="0" y="4096676"/>
            <a:ext cx="2222500" cy="2036762"/>
          </a:xfrm>
        </p:spPr>
        <p:txBody>
          <a:bodyPr/>
          <a:lstStyle/>
          <a:p>
            <a:endParaRPr lang="en-MY"/>
          </a:p>
        </p:txBody>
      </p:sp>
      <p:sp>
        <p:nvSpPr>
          <p:cNvPr id="20" name="Title 19">
            <a:extLst>
              <a:ext uri="{FF2B5EF4-FFF2-40B4-BE49-F238E27FC236}">
                <a16:creationId xmlns:a16="http://schemas.microsoft.com/office/drawing/2014/main" id="{1C049FB6-D146-812F-7363-6D35184CA511}"/>
              </a:ext>
            </a:extLst>
          </p:cNvPr>
          <p:cNvSpPr>
            <a:spLocks noGrp="1"/>
          </p:cNvSpPr>
          <p:nvPr>
            <p:ph type="title"/>
          </p:nvPr>
        </p:nvSpPr>
        <p:spPr>
          <a:xfrm>
            <a:off x="5370653" y="355599"/>
            <a:ext cx="6642904" cy="1325563"/>
          </a:xfrm>
        </p:spPr>
        <p:txBody>
          <a:bodyPr/>
          <a:lstStyle/>
          <a:p>
            <a:r>
              <a:rPr lang="en-US"/>
              <a:t>Click to edit Master title style</a:t>
            </a:r>
            <a:endParaRPr lang="en-MY"/>
          </a:p>
        </p:txBody>
      </p:sp>
      <p:sp>
        <p:nvSpPr>
          <p:cNvPr id="21" name="Rectangle 20">
            <a:extLst>
              <a:ext uri="{FF2B5EF4-FFF2-40B4-BE49-F238E27FC236}">
                <a16:creationId xmlns:a16="http://schemas.microsoft.com/office/drawing/2014/main" id="{BF6C5D5C-CDCC-C784-973F-88390D45C53B}"/>
              </a:ext>
            </a:extLst>
          </p:cNvPr>
          <p:cNvSpPr/>
          <p:nvPr userDrawn="1"/>
        </p:nvSpPr>
        <p:spPr>
          <a:xfrm rot="10800000">
            <a:off x="2234075" y="7088"/>
            <a:ext cx="2222500" cy="2036762"/>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2" name="Rectangle 21">
            <a:extLst>
              <a:ext uri="{FF2B5EF4-FFF2-40B4-BE49-F238E27FC236}">
                <a16:creationId xmlns:a16="http://schemas.microsoft.com/office/drawing/2014/main" id="{ADFD5EF8-AC54-E00C-8C75-712DD23935AA}"/>
              </a:ext>
            </a:extLst>
          </p:cNvPr>
          <p:cNvSpPr/>
          <p:nvPr userDrawn="1"/>
        </p:nvSpPr>
        <p:spPr>
          <a:xfrm rot="10800000">
            <a:off x="0" y="2048637"/>
            <a:ext cx="2222500" cy="2036762"/>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3" name="Rectangle 22">
            <a:extLst>
              <a:ext uri="{FF2B5EF4-FFF2-40B4-BE49-F238E27FC236}">
                <a16:creationId xmlns:a16="http://schemas.microsoft.com/office/drawing/2014/main" id="{493DF42E-2BE3-EBA6-205B-2A8268FF878D}"/>
              </a:ext>
            </a:extLst>
          </p:cNvPr>
          <p:cNvSpPr/>
          <p:nvPr userDrawn="1"/>
        </p:nvSpPr>
        <p:spPr>
          <a:xfrm rot="10800000">
            <a:off x="2238562" y="4096676"/>
            <a:ext cx="2222500" cy="2036762"/>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12" name="Picture 11" descr="Logo&#10;&#10;Description automatically generated">
            <a:extLst>
              <a:ext uri="{FF2B5EF4-FFF2-40B4-BE49-F238E27FC236}">
                <a16:creationId xmlns:a16="http://schemas.microsoft.com/office/drawing/2014/main" id="{46EDB3BB-164A-CD1A-BF26-D10A4E43D2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387208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_11">
    <p:bg>
      <p:bgPr>
        <a:solidFill>
          <a:schemeClr val="bg1">
            <a:alpha val="34000"/>
          </a:schemeClr>
        </a:solidFill>
        <a:effectLst/>
      </p:bgPr>
    </p:bg>
    <p:spTree>
      <p:nvGrpSpPr>
        <p:cNvPr id="1" name=""/>
        <p:cNvGrpSpPr/>
        <p:nvPr/>
      </p:nvGrpSpPr>
      <p:grpSpPr>
        <a:xfrm>
          <a:off x="0" y="0"/>
          <a:ext cx="0" cy="0"/>
          <a:chOff x="0" y="0"/>
          <a:chExt cx="0" cy="0"/>
        </a:xfrm>
      </p:grpSpPr>
      <p:sp>
        <p:nvSpPr>
          <p:cNvPr id="406" name="Rectangle 402">
            <a:extLst>
              <a:ext uri="{FF2B5EF4-FFF2-40B4-BE49-F238E27FC236}">
                <a16:creationId xmlns:a16="http://schemas.microsoft.com/office/drawing/2014/main" id="{20B52243-B80A-3445-8806-0BE94A96B286}"/>
              </a:ext>
            </a:extLst>
          </p:cNvPr>
          <p:cNvSpPr/>
          <p:nvPr userDrawn="1"/>
        </p:nvSpPr>
        <p:spPr>
          <a:xfrm rot="10800000">
            <a:off x="-26938" y="-20387"/>
            <a:ext cx="5402774" cy="6014786"/>
          </a:xfrm>
          <a:custGeom>
            <a:avLst/>
            <a:gdLst>
              <a:gd name="connsiteX0" fmla="*/ 0 w 1854200"/>
              <a:gd name="connsiteY0" fmla="*/ 0 h 5994401"/>
              <a:gd name="connsiteX1" fmla="*/ 1854200 w 1854200"/>
              <a:gd name="connsiteY1" fmla="*/ 0 h 5994401"/>
              <a:gd name="connsiteX2" fmla="*/ 1854200 w 1854200"/>
              <a:gd name="connsiteY2" fmla="*/ 5994401 h 5994401"/>
              <a:gd name="connsiteX3" fmla="*/ 0 w 1854200"/>
              <a:gd name="connsiteY3" fmla="*/ 5994401 h 5994401"/>
              <a:gd name="connsiteX4" fmla="*/ 0 w 1854200"/>
              <a:gd name="connsiteY4" fmla="*/ 0 h 5994401"/>
              <a:gd name="connsiteX0" fmla="*/ 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0 w 4953000"/>
              <a:gd name="connsiteY4" fmla="*/ 12700 h 6007101"/>
              <a:gd name="connsiteX0" fmla="*/ 292100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2921000 w 4953000"/>
              <a:gd name="connsiteY4" fmla="*/ 12700 h 6007101"/>
              <a:gd name="connsiteX0" fmla="*/ 2921000 w 4953000"/>
              <a:gd name="connsiteY0" fmla="*/ 12700 h 6007101"/>
              <a:gd name="connsiteX1" fmla="*/ 4953000 w 4953000"/>
              <a:gd name="connsiteY1" fmla="*/ 0 h 6007101"/>
              <a:gd name="connsiteX2" fmla="*/ 1968500 w 4953000"/>
              <a:gd name="connsiteY2" fmla="*/ 5994401 h 6007101"/>
              <a:gd name="connsiteX3" fmla="*/ 0 w 4953000"/>
              <a:gd name="connsiteY3" fmla="*/ 6007101 h 6007101"/>
              <a:gd name="connsiteX4" fmla="*/ 2921000 w 4953000"/>
              <a:gd name="connsiteY4" fmla="*/ 12700 h 6007101"/>
              <a:gd name="connsiteX0" fmla="*/ 2921000 w 5359400"/>
              <a:gd name="connsiteY0" fmla="*/ 12700 h 6007101"/>
              <a:gd name="connsiteX1" fmla="*/ 4953000 w 5359400"/>
              <a:gd name="connsiteY1" fmla="*/ 0 h 6007101"/>
              <a:gd name="connsiteX2" fmla="*/ 5359400 w 5359400"/>
              <a:gd name="connsiteY2" fmla="*/ 6007101 h 6007101"/>
              <a:gd name="connsiteX3" fmla="*/ 0 w 5359400"/>
              <a:gd name="connsiteY3" fmla="*/ 6007101 h 6007101"/>
              <a:gd name="connsiteX4" fmla="*/ 2921000 w 5359400"/>
              <a:gd name="connsiteY4" fmla="*/ 12700 h 6007101"/>
              <a:gd name="connsiteX0" fmla="*/ 2921000 w 5384800"/>
              <a:gd name="connsiteY0" fmla="*/ 0 h 5994401"/>
              <a:gd name="connsiteX1" fmla="*/ 5384800 w 5384800"/>
              <a:gd name="connsiteY1" fmla="*/ 0 h 5994401"/>
              <a:gd name="connsiteX2" fmla="*/ 5359400 w 5384800"/>
              <a:gd name="connsiteY2" fmla="*/ 5994401 h 5994401"/>
              <a:gd name="connsiteX3" fmla="*/ 0 w 5384800"/>
              <a:gd name="connsiteY3" fmla="*/ 5994401 h 5994401"/>
              <a:gd name="connsiteX4" fmla="*/ 2921000 w 5384800"/>
              <a:gd name="connsiteY4" fmla="*/ 0 h 5994401"/>
              <a:gd name="connsiteX0" fmla="*/ 2921000 w 5384800"/>
              <a:gd name="connsiteY0" fmla="*/ 0 h 6002085"/>
              <a:gd name="connsiteX1" fmla="*/ 5384800 w 5384800"/>
              <a:gd name="connsiteY1" fmla="*/ 0 h 6002085"/>
              <a:gd name="connsiteX2" fmla="*/ 5305612 w 5384800"/>
              <a:gd name="connsiteY2" fmla="*/ 6002085 h 6002085"/>
              <a:gd name="connsiteX3" fmla="*/ 0 w 5384800"/>
              <a:gd name="connsiteY3" fmla="*/ 5994401 h 6002085"/>
              <a:gd name="connsiteX4" fmla="*/ 2921000 w 5384800"/>
              <a:gd name="connsiteY4" fmla="*/ 0 h 6002085"/>
              <a:gd name="connsiteX0" fmla="*/ 2921000 w 5384800"/>
              <a:gd name="connsiteY0" fmla="*/ 0 h 6002085"/>
              <a:gd name="connsiteX1" fmla="*/ 5384800 w 5384800"/>
              <a:gd name="connsiteY1" fmla="*/ 0 h 6002085"/>
              <a:gd name="connsiteX2" fmla="*/ 5374768 w 5384800"/>
              <a:gd name="connsiteY2" fmla="*/ 6002085 h 6002085"/>
              <a:gd name="connsiteX3" fmla="*/ 0 w 5384800"/>
              <a:gd name="connsiteY3" fmla="*/ 5994401 h 6002085"/>
              <a:gd name="connsiteX4" fmla="*/ 2921000 w 5384800"/>
              <a:gd name="connsiteY4" fmla="*/ 0 h 6002085"/>
              <a:gd name="connsiteX0" fmla="*/ 2921000 w 5384800"/>
              <a:gd name="connsiteY0" fmla="*/ 0 h 6002085"/>
              <a:gd name="connsiteX1" fmla="*/ 5384800 w 5384800"/>
              <a:gd name="connsiteY1" fmla="*/ 0 h 6002085"/>
              <a:gd name="connsiteX2" fmla="*/ 5374768 w 5384800"/>
              <a:gd name="connsiteY2" fmla="*/ 6002085 h 6002085"/>
              <a:gd name="connsiteX3" fmla="*/ 0 w 5384800"/>
              <a:gd name="connsiteY3" fmla="*/ 5994401 h 6002085"/>
              <a:gd name="connsiteX4" fmla="*/ 2921000 w 5384800"/>
              <a:gd name="connsiteY4" fmla="*/ 0 h 6002085"/>
              <a:gd name="connsiteX0" fmla="*/ 2899735 w 5384800"/>
              <a:gd name="connsiteY0" fmla="*/ 7074 h 6002085"/>
              <a:gd name="connsiteX1" fmla="*/ 5384800 w 5384800"/>
              <a:gd name="connsiteY1" fmla="*/ 0 h 6002085"/>
              <a:gd name="connsiteX2" fmla="*/ 5374768 w 5384800"/>
              <a:gd name="connsiteY2" fmla="*/ 6002085 h 6002085"/>
              <a:gd name="connsiteX3" fmla="*/ 0 w 5384800"/>
              <a:gd name="connsiteY3" fmla="*/ 5994401 h 6002085"/>
              <a:gd name="connsiteX4" fmla="*/ 2899735 w 5384800"/>
              <a:gd name="connsiteY4" fmla="*/ 7074 h 6002085"/>
              <a:gd name="connsiteX0" fmla="*/ 2899735 w 5391888"/>
              <a:gd name="connsiteY0" fmla="*/ 7074 h 6002085"/>
              <a:gd name="connsiteX1" fmla="*/ 5391888 w 5391888"/>
              <a:gd name="connsiteY1" fmla="*/ 0 h 6002085"/>
              <a:gd name="connsiteX2" fmla="*/ 5374768 w 5391888"/>
              <a:gd name="connsiteY2" fmla="*/ 6002085 h 6002085"/>
              <a:gd name="connsiteX3" fmla="*/ 0 w 5391888"/>
              <a:gd name="connsiteY3" fmla="*/ 5994401 h 6002085"/>
              <a:gd name="connsiteX4" fmla="*/ 2899735 w 5391888"/>
              <a:gd name="connsiteY4" fmla="*/ 7074 h 6002085"/>
              <a:gd name="connsiteX0" fmla="*/ 2910621 w 5402774"/>
              <a:gd name="connsiteY0" fmla="*/ 7074 h 6002085"/>
              <a:gd name="connsiteX1" fmla="*/ 5402774 w 5402774"/>
              <a:gd name="connsiteY1" fmla="*/ 0 h 6002085"/>
              <a:gd name="connsiteX2" fmla="*/ 5385654 w 5402774"/>
              <a:gd name="connsiteY2" fmla="*/ 6002085 h 6002085"/>
              <a:gd name="connsiteX3" fmla="*/ 0 w 5402774"/>
              <a:gd name="connsiteY3" fmla="*/ 5983539 h 6002085"/>
              <a:gd name="connsiteX4" fmla="*/ 2910621 w 5402774"/>
              <a:gd name="connsiteY4" fmla="*/ 7074 h 6002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2774" h="6002085">
                <a:moveTo>
                  <a:pt x="2910621" y="7074"/>
                </a:moveTo>
                <a:lnTo>
                  <a:pt x="5402774" y="0"/>
                </a:lnTo>
                <a:cubicBezTo>
                  <a:pt x="5397067" y="2000695"/>
                  <a:pt x="5391361" y="4001390"/>
                  <a:pt x="5385654" y="6002085"/>
                </a:cubicBezTo>
                <a:lnTo>
                  <a:pt x="0" y="5983539"/>
                </a:lnTo>
                <a:lnTo>
                  <a:pt x="2910621" y="7074"/>
                </a:lnTo>
                <a:close/>
              </a:path>
            </a:pathLst>
          </a:custGeom>
          <a:gradFill flip="none" rotWithShape="1">
            <a:gsLst>
              <a:gs pos="92697">
                <a:schemeClr val="tx2">
                  <a:lumMod val="90000"/>
                  <a:lumOff val="10000"/>
                </a:schemeClr>
              </a:gs>
              <a:gs pos="0">
                <a:schemeClr val="tx2">
                  <a:lumMod val="90000"/>
                  <a:lumOff val="10000"/>
                </a:schemeClr>
              </a:gs>
              <a:gs pos="0">
                <a:schemeClr val="tx2">
                  <a:lumMod val="90000"/>
                  <a:lumOff val="10000"/>
                </a:schemeClr>
              </a:gs>
              <a:gs pos="0">
                <a:schemeClr val="tx2">
                  <a:lumMod val="75000"/>
                  <a:lumOff val="25000"/>
                </a:schemeClr>
              </a:gs>
              <a:gs pos="0">
                <a:schemeClr val="tx1">
                  <a:lumMod val="50000"/>
                  <a:lumOff val="50000"/>
                </a:schemeClr>
              </a:gs>
            </a:gsLst>
            <a:lin ang="5400000" scaled="1"/>
            <a:tileRect/>
          </a:gra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a:extLst>
              <a:ext uri="{FF2B5EF4-FFF2-40B4-BE49-F238E27FC236}">
                <a16:creationId xmlns:a16="http://schemas.microsoft.com/office/drawing/2014/main" id="{0A9964C8-A175-D7AF-3FA4-B94E39C6FA6A}"/>
              </a:ext>
            </a:extLst>
          </p:cNvPr>
          <p:cNvSpPr>
            <a:spLocks noGrp="1"/>
          </p:cNvSpPr>
          <p:nvPr>
            <p:ph type="title"/>
          </p:nvPr>
        </p:nvSpPr>
        <p:spPr>
          <a:xfrm>
            <a:off x="5177642" y="863600"/>
            <a:ext cx="6602409" cy="1325563"/>
          </a:xfrm>
        </p:spPr>
        <p:txBody>
          <a:bodyPr/>
          <a:lstStyle>
            <a:lvl1pPr algn="l">
              <a:defRPr/>
            </a:lvl1pPr>
          </a:lstStyle>
          <a:p>
            <a:r>
              <a:rPr lang="en-US"/>
              <a:t>Click to edit Master title style</a:t>
            </a:r>
            <a:endParaRPr lang="en-MY"/>
          </a:p>
        </p:txBody>
      </p:sp>
      <p:sp>
        <p:nvSpPr>
          <p:cNvPr id="7" name="Footer Placeholder 6">
            <a:extLst>
              <a:ext uri="{FF2B5EF4-FFF2-40B4-BE49-F238E27FC236}">
                <a16:creationId xmlns:a16="http://schemas.microsoft.com/office/drawing/2014/main" id="{218BB686-D3F9-1D8F-D64E-90E02ADE7149}"/>
              </a:ext>
            </a:extLst>
          </p:cNvPr>
          <p:cNvSpPr>
            <a:spLocks noGrp="1"/>
          </p:cNvSpPr>
          <p:nvPr>
            <p:ph type="ftr" sz="quarter" idx="10"/>
          </p:nvPr>
        </p:nvSpPr>
        <p:spPr/>
        <p:txBody>
          <a:bodyPr/>
          <a:lstStyle/>
          <a:p>
            <a:endParaRPr lang="en-MY"/>
          </a:p>
        </p:txBody>
      </p:sp>
      <p:sp>
        <p:nvSpPr>
          <p:cNvPr id="8" name="Slide Number Placeholder 7">
            <a:extLst>
              <a:ext uri="{FF2B5EF4-FFF2-40B4-BE49-F238E27FC236}">
                <a16:creationId xmlns:a16="http://schemas.microsoft.com/office/drawing/2014/main" id="{6920BB4C-A1BB-9467-1FED-1640114B7ECB}"/>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403" name="Rectangle 402">
            <a:extLst>
              <a:ext uri="{FF2B5EF4-FFF2-40B4-BE49-F238E27FC236}">
                <a16:creationId xmlns:a16="http://schemas.microsoft.com/office/drawing/2014/main" id="{6A000B49-9D64-40CD-6D5C-B6D3C3A05783}"/>
              </a:ext>
            </a:extLst>
          </p:cNvPr>
          <p:cNvSpPr/>
          <p:nvPr userDrawn="1"/>
        </p:nvSpPr>
        <p:spPr>
          <a:xfrm rot="10800000">
            <a:off x="589750" y="-12702"/>
            <a:ext cx="4953000" cy="6007101"/>
          </a:xfrm>
          <a:custGeom>
            <a:avLst/>
            <a:gdLst>
              <a:gd name="connsiteX0" fmla="*/ 0 w 1854200"/>
              <a:gd name="connsiteY0" fmla="*/ 0 h 5994401"/>
              <a:gd name="connsiteX1" fmla="*/ 1854200 w 1854200"/>
              <a:gd name="connsiteY1" fmla="*/ 0 h 5994401"/>
              <a:gd name="connsiteX2" fmla="*/ 1854200 w 1854200"/>
              <a:gd name="connsiteY2" fmla="*/ 5994401 h 5994401"/>
              <a:gd name="connsiteX3" fmla="*/ 0 w 1854200"/>
              <a:gd name="connsiteY3" fmla="*/ 5994401 h 5994401"/>
              <a:gd name="connsiteX4" fmla="*/ 0 w 1854200"/>
              <a:gd name="connsiteY4" fmla="*/ 0 h 5994401"/>
              <a:gd name="connsiteX0" fmla="*/ 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0 w 4953000"/>
              <a:gd name="connsiteY4" fmla="*/ 12700 h 6007101"/>
              <a:gd name="connsiteX0" fmla="*/ 292100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2921000 w 4953000"/>
              <a:gd name="connsiteY4" fmla="*/ 12700 h 6007101"/>
              <a:gd name="connsiteX0" fmla="*/ 2921000 w 4953000"/>
              <a:gd name="connsiteY0" fmla="*/ 12700 h 6007101"/>
              <a:gd name="connsiteX1" fmla="*/ 4953000 w 4953000"/>
              <a:gd name="connsiteY1" fmla="*/ 0 h 6007101"/>
              <a:gd name="connsiteX2" fmla="*/ 1968500 w 4953000"/>
              <a:gd name="connsiteY2" fmla="*/ 5994401 h 6007101"/>
              <a:gd name="connsiteX3" fmla="*/ 0 w 4953000"/>
              <a:gd name="connsiteY3" fmla="*/ 6007101 h 6007101"/>
              <a:gd name="connsiteX4" fmla="*/ 2921000 w 4953000"/>
              <a:gd name="connsiteY4" fmla="*/ 12700 h 6007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07101">
                <a:moveTo>
                  <a:pt x="2921000" y="12700"/>
                </a:moveTo>
                <a:lnTo>
                  <a:pt x="4953000" y="0"/>
                </a:lnTo>
                <a:lnTo>
                  <a:pt x="1968500" y="5994401"/>
                </a:lnTo>
                <a:lnTo>
                  <a:pt x="0" y="6007101"/>
                </a:lnTo>
                <a:lnTo>
                  <a:pt x="2921000" y="12700"/>
                </a:lnTo>
                <a:close/>
              </a:path>
            </a:pathLst>
          </a:custGeom>
          <a:solidFill>
            <a:srgbClr val="C04C4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407" name="Group 406">
            <a:extLst>
              <a:ext uri="{FF2B5EF4-FFF2-40B4-BE49-F238E27FC236}">
                <a16:creationId xmlns:a16="http://schemas.microsoft.com/office/drawing/2014/main" id="{E3D9D7C3-250B-C66B-DB51-0E6C7E10BD02}"/>
              </a:ext>
            </a:extLst>
          </p:cNvPr>
          <p:cNvGrpSpPr/>
          <p:nvPr userDrawn="1"/>
        </p:nvGrpSpPr>
        <p:grpSpPr>
          <a:xfrm>
            <a:off x="1433777" y="5528221"/>
            <a:ext cx="613993" cy="75107"/>
            <a:chOff x="-1587" y="4763"/>
            <a:chExt cx="300037" cy="42862"/>
          </a:xfrm>
          <a:solidFill>
            <a:schemeClr val="bg1"/>
          </a:solidFill>
        </p:grpSpPr>
        <p:sp>
          <p:nvSpPr>
            <p:cNvPr id="408" name="Oval 13">
              <a:extLst>
                <a:ext uri="{FF2B5EF4-FFF2-40B4-BE49-F238E27FC236}">
                  <a16:creationId xmlns:a16="http://schemas.microsoft.com/office/drawing/2014/main" id="{EFF050FE-D3FD-BAE4-B33F-FCD8ABD26715}"/>
                </a:ext>
              </a:extLst>
            </p:cNvPr>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09" name="Oval 14">
              <a:extLst>
                <a:ext uri="{FF2B5EF4-FFF2-40B4-BE49-F238E27FC236}">
                  <a16:creationId xmlns:a16="http://schemas.microsoft.com/office/drawing/2014/main" id="{87630A76-4060-4BB0-EF18-A53082D0D8A0}"/>
                </a:ext>
              </a:extLst>
            </p:cNvPr>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10" name="Oval 15">
              <a:extLst>
                <a:ext uri="{FF2B5EF4-FFF2-40B4-BE49-F238E27FC236}">
                  <a16:creationId xmlns:a16="http://schemas.microsoft.com/office/drawing/2014/main" id="{46B2C827-42B9-DBEC-F22A-F17CC0C8A77B}"/>
                </a:ext>
              </a:extLst>
            </p:cNvPr>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11" name="Oval 16">
              <a:extLst>
                <a:ext uri="{FF2B5EF4-FFF2-40B4-BE49-F238E27FC236}">
                  <a16:creationId xmlns:a16="http://schemas.microsoft.com/office/drawing/2014/main" id="{B59EBCEA-4042-970A-98AD-2F36CD31C175}"/>
                </a:ext>
              </a:extLst>
            </p:cNvPr>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412" name="Rectangle 402">
            <a:extLst>
              <a:ext uri="{FF2B5EF4-FFF2-40B4-BE49-F238E27FC236}">
                <a16:creationId xmlns:a16="http://schemas.microsoft.com/office/drawing/2014/main" id="{673165B6-3265-E64F-D897-23F76C1FB9DB}"/>
              </a:ext>
            </a:extLst>
          </p:cNvPr>
          <p:cNvSpPr/>
          <p:nvPr userDrawn="1"/>
        </p:nvSpPr>
        <p:spPr>
          <a:xfrm rot="10800000">
            <a:off x="2231874" y="4927332"/>
            <a:ext cx="1150304" cy="1395112"/>
          </a:xfrm>
          <a:custGeom>
            <a:avLst/>
            <a:gdLst>
              <a:gd name="connsiteX0" fmla="*/ 0 w 1854200"/>
              <a:gd name="connsiteY0" fmla="*/ 0 h 5994401"/>
              <a:gd name="connsiteX1" fmla="*/ 1854200 w 1854200"/>
              <a:gd name="connsiteY1" fmla="*/ 0 h 5994401"/>
              <a:gd name="connsiteX2" fmla="*/ 1854200 w 1854200"/>
              <a:gd name="connsiteY2" fmla="*/ 5994401 h 5994401"/>
              <a:gd name="connsiteX3" fmla="*/ 0 w 1854200"/>
              <a:gd name="connsiteY3" fmla="*/ 5994401 h 5994401"/>
              <a:gd name="connsiteX4" fmla="*/ 0 w 1854200"/>
              <a:gd name="connsiteY4" fmla="*/ 0 h 5994401"/>
              <a:gd name="connsiteX0" fmla="*/ 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0 w 4953000"/>
              <a:gd name="connsiteY4" fmla="*/ 12700 h 6007101"/>
              <a:gd name="connsiteX0" fmla="*/ 2921000 w 4953000"/>
              <a:gd name="connsiteY0" fmla="*/ 12700 h 6007101"/>
              <a:gd name="connsiteX1" fmla="*/ 4953000 w 4953000"/>
              <a:gd name="connsiteY1" fmla="*/ 0 h 6007101"/>
              <a:gd name="connsiteX2" fmla="*/ 1854200 w 4953000"/>
              <a:gd name="connsiteY2" fmla="*/ 6007101 h 6007101"/>
              <a:gd name="connsiteX3" fmla="*/ 0 w 4953000"/>
              <a:gd name="connsiteY3" fmla="*/ 6007101 h 6007101"/>
              <a:gd name="connsiteX4" fmla="*/ 2921000 w 4953000"/>
              <a:gd name="connsiteY4" fmla="*/ 12700 h 6007101"/>
              <a:gd name="connsiteX0" fmla="*/ 2921000 w 4953000"/>
              <a:gd name="connsiteY0" fmla="*/ 12700 h 6007101"/>
              <a:gd name="connsiteX1" fmla="*/ 4953000 w 4953000"/>
              <a:gd name="connsiteY1" fmla="*/ 0 h 6007101"/>
              <a:gd name="connsiteX2" fmla="*/ 1968500 w 4953000"/>
              <a:gd name="connsiteY2" fmla="*/ 5994401 h 6007101"/>
              <a:gd name="connsiteX3" fmla="*/ 0 w 4953000"/>
              <a:gd name="connsiteY3" fmla="*/ 6007101 h 6007101"/>
              <a:gd name="connsiteX4" fmla="*/ 2921000 w 4953000"/>
              <a:gd name="connsiteY4" fmla="*/ 12700 h 6007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07101">
                <a:moveTo>
                  <a:pt x="2921000" y="12700"/>
                </a:moveTo>
                <a:lnTo>
                  <a:pt x="4953000" y="0"/>
                </a:lnTo>
                <a:lnTo>
                  <a:pt x="1968500" y="5994401"/>
                </a:lnTo>
                <a:lnTo>
                  <a:pt x="0" y="6007101"/>
                </a:lnTo>
                <a:lnTo>
                  <a:pt x="2921000" y="127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4" name="Picture Placeholder 2">
            <a:extLst>
              <a:ext uri="{FF2B5EF4-FFF2-40B4-BE49-F238E27FC236}">
                <a16:creationId xmlns:a16="http://schemas.microsoft.com/office/drawing/2014/main" id="{ED6BC3D2-2522-41DF-7A30-2E8260076555}"/>
              </a:ext>
            </a:extLst>
          </p:cNvPr>
          <p:cNvSpPr>
            <a:spLocks noGrp="1"/>
          </p:cNvSpPr>
          <p:nvPr>
            <p:ph type="pic" sz="quarter" idx="13"/>
          </p:nvPr>
        </p:nvSpPr>
        <p:spPr>
          <a:xfrm>
            <a:off x="68665" y="921703"/>
            <a:ext cx="4459468" cy="4278630"/>
          </a:xfrm>
          <a:custGeom>
            <a:avLst/>
            <a:gdLst>
              <a:gd name="connsiteX0" fmla="*/ 0 w 2905125"/>
              <a:gd name="connsiteY0" fmla="*/ 4278630 h 4278630"/>
              <a:gd name="connsiteX1" fmla="*/ 1053834 w 2905125"/>
              <a:gd name="connsiteY1" fmla="*/ 0 h 4278630"/>
              <a:gd name="connsiteX2" fmla="*/ 2905125 w 2905125"/>
              <a:gd name="connsiteY2" fmla="*/ 0 h 4278630"/>
              <a:gd name="connsiteX3" fmla="*/ 1851291 w 2905125"/>
              <a:gd name="connsiteY3" fmla="*/ 4278630 h 4278630"/>
              <a:gd name="connsiteX4" fmla="*/ 0 w 2905125"/>
              <a:gd name="connsiteY4" fmla="*/ 4278630 h 4278630"/>
              <a:gd name="connsiteX0" fmla="*/ 0 w 4065185"/>
              <a:gd name="connsiteY0" fmla="*/ 4278630 h 4278630"/>
              <a:gd name="connsiteX1" fmla="*/ 2213894 w 4065185"/>
              <a:gd name="connsiteY1" fmla="*/ 0 h 4278630"/>
              <a:gd name="connsiteX2" fmla="*/ 4065185 w 4065185"/>
              <a:gd name="connsiteY2" fmla="*/ 0 h 4278630"/>
              <a:gd name="connsiteX3" fmla="*/ 3011351 w 4065185"/>
              <a:gd name="connsiteY3" fmla="*/ 4278630 h 4278630"/>
              <a:gd name="connsiteX4" fmla="*/ 0 w 4065185"/>
              <a:gd name="connsiteY4" fmla="*/ 4278630 h 4278630"/>
              <a:gd name="connsiteX0" fmla="*/ 0 w 4065185"/>
              <a:gd name="connsiteY0" fmla="*/ 4278630 h 4278630"/>
              <a:gd name="connsiteX1" fmla="*/ 997490 w 4065185"/>
              <a:gd name="connsiteY1" fmla="*/ 0 h 4278630"/>
              <a:gd name="connsiteX2" fmla="*/ 4065185 w 4065185"/>
              <a:gd name="connsiteY2" fmla="*/ 0 h 4278630"/>
              <a:gd name="connsiteX3" fmla="*/ 3011351 w 4065185"/>
              <a:gd name="connsiteY3" fmla="*/ 4278630 h 4278630"/>
              <a:gd name="connsiteX4" fmla="*/ 0 w 4065185"/>
              <a:gd name="connsiteY4" fmla="*/ 4278630 h 4278630"/>
              <a:gd name="connsiteX0" fmla="*/ 0 w 4065185"/>
              <a:gd name="connsiteY0" fmla="*/ 4278630 h 4278630"/>
              <a:gd name="connsiteX1" fmla="*/ 997490 w 4065185"/>
              <a:gd name="connsiteY1" fmla="*/ 0 h 4278630"/>
              <a:gd name="connsiteX2" fmla="*/ 4065185 w 4065185"/>
              <a:gd name="connsiteY2" fmla="*/ 0 h 4278630"/>
              <a:gd name="connsiteX3" fmla="*/ 2432510 w 4065185"/>
              <a:gd name="connsiteY3" fmla="*/ 4270241 h 4278630"/>
              <a:gd name="connsiteX4" fmla="*/ 0 w 4065185"/>
              <a:gd name="connsiteY4" fmla="*/ 4278630 h 4278630"/>
              <a:gd name="connsiteX0" fmla="*/ 0 w 4442690"/>
              <a:gd name="connsiteY0" fmla="*/ 4278630 h 4278630"/>
              <a:gd name="connsiteX1" fmla="*/ 997490 w 4442690"/>
              <a:gd name="connsiteY1" fmla="*/ 0 h 4278630"/>
              <a:gd name="connsiteX2" fmla="*/ 4442690 w 4442690"/>
              <a:gd name="connsiteY2" fmla="*/ 16778 h 4278630"/>
              <a:gd name="connsiteX3" fmla="*/ 2432510 w 4442690"/>
              <a:gd name="connsiteY3" fmla="*/ 4270241 h 4278630"/>
              <a:gd name="connsiteX4" fmla="*/ 0 w 4442690"/>
              <a:gd name="connsiteY4" fmla="*/ 4278630 h 4278630"/>
              <a:gd name="connsiteX0" fmla="*/ 0 w 4442690"/>
              <a:gd name="connsiteY0" fmla="*/ 4278630 h 4278630"/>
              <a:gd name="connsiteX1" fmla="*/ 997490 w 4442690"/>
              <a:gd name="connsiteY1" fmla="*/ 0 h 4278630"/>
              <a:gd name="connsiteX2" fmla="*/ 4442690 w 4442690"/>
              <a:gd name="connsiteY2" fmla="*/ 16778 h 4278630"/>
              <a:gd name="connsiteX3" fmla="*/ 2432510 w 4442690"/>
              <a:gd name="connsiteY3" fmla="*/ 4270241 h 4278630"/>
              <a:gd name="connsiteX4" fmla="*/ 0 w 4442690"/>
              <a:gd name="connsiteY4" fmla="*/ 4278630 h 4278630"/>
              <a:gd name="connsiteX0" fmla="*/ 0 w 4375578"/>
              <a:gd name="connsiteY0" fmla="*/ 4278630 h 4278630"/>
              <a:gd name="connsiteX1" fmla="*/ 997490 w 4375578"/>
              <a:gd name="connsiteY1" fmla="*/ 0 h 4278630"/>
              <a:gd name="connsiteX2" fmla="*/ 4375578 w 4375578"/>
              <a:gd name="connsiteY2" fmla="*/ 8389 h 4278630"/>
              <a:gd name="connsiteX3" fmla="*/ 2432510 w 4375578"/>
              <a:gd name="connsiteY3" fmla="*/ 4270241 h 4278630"/>
              <a:gd name="connsiteX4" fmla="*/ 0 w 4375578"/>
              <a:gd name="connsiteY4" fmla="*/ 4278630 h 4278630"/>
              <a:gd name="connsiteX0" fmla="*/ 0 w 4459468"/>
              <a:gd name="connsiteY0" fmla="*/ 4278630 h 4278630"/>
              <a:gd name="connsiteX1" fmla="*/ 997490 w 4459468"/>
              <a:gd name="connsiteY1" fmla="*/ 0 h 4278630"/>
              <a:gd name="connsiteX2" fmla="*/ 4459468 w 4459468"/>
              <a:gd name="connsiteY2" fmla="*/ 0 h 4278630"/>
              <a:gd name="connsiteX3" fmla="*/ 2432510 w 4459468"/>
              <a:gd name="connsiteY3" fmla="*/ 4270241 h 4278630"/>
              <a:gd name="connsiteX4" fmla="*/ 0 w 4459468"/>
              <a:gd name="connsiteY4" fmla="*/ 4278630 h 4278630"/>
              <a:gd name="connsiteX0" fmla="*/ 0 w 4459468"/>
              <a:gd name="connsiteY0" fmla="*/ 4278630 h 4278630"/>
              <a:gd name="connsiteX1" fmla="*/ 2130004 w 4459468"/>
              <a:gd name="connsiteY1" fmla="*/ 0 h 4278630"/>
              <a:gd name="connsiteX2" fmla="*/ 4459468 w 4459468"/>
              <a:gd name="connsiteY2" fmla="*/ 0 h 4278630"/>
              <a:gd name="connsiteX3" fmla="*/ 2432510 w 4459468"/>
              <a:gd name="connsiteY3" fmla="*/ 4270241 h 4278630"/>
              <a:gd name="connsiteX4" fmla="*/ 0 w 4459468"/>
              <a:gd name="connsiteY4" fmla="*/ 4278630 h 427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468" h="4278630">
                <a:moveTo>
                  <a:pt x="0" y="4278630"/>
                </a:moveTo>
                <a:lnTo>
                  <a:pt x="2130004" y="0"/>
                </a:lnTo>
                <a:lnTo>
                  <a:pt x="4459468" y="0"/>
                </a:lnTo>
                <a:lnTo>
                  <a:pt x="2432510" y="4270241"/>
                </a:lnTo>
                <a:lnTo>
                  <a:pt x="0" y="4278630"/>
                </a:lnTo>
                <a:close/>
              </a:path>
            </a:pathLst>
          </a:custGeom>
        </p:spPr>
        <p:txBody>
          <a:bodyPr/>
          <a:lstStyle/>
          <a:p>
            <a:endParaRPr lang="en-MY"/>
          </a:p>
        </p:txBody>
      </p:sp>
      <p:pic>
        <p:nvPicPr>
          <p:cNvPr id="15" name="Picture 14" descr="Logo&#10;&#10;Description automatically generated">
            <a:extLst>
              <a:ext uri="{FF2B5EF4-FFF2-40B4-BE49-F238E27FC236}">
                <a16:creationId xmlns:a16="http://schemas.microsoft.com/office/drawing/2014/main" id="{12B52E9B-EBD9-59E5-FD4A-F852C1B6F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666644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layout_01">
    <p:bg>
      <p:bgPr>
        <a:solidFill>
          <a:srgbClr val="C04C4C"/>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97D312-FCF4-DE33-A475-5EF12430433B}"/>
              </a:ext>
            </a:extLst>
          </p:cNvPr>
          <p:cNvSpPr>
            <a:spLocks noGrp="1"/>
          </p:cNvSpPr>
          <p:nvPr>
            <p:ph type="ftr" sz="quarter" idx="10"/>
          </p:nvPr>
        </p:nvSpPr>
        <p:spPr/>
        <p:txBody>
          <a:bodyPr/>
          <a:lstStyle/>
          <a:p>
            <a:endParaRPr lang="en-MY" dirty="0"/>
          </a:p>
        </p:txBody>
      </p:sp>
      <p:sp>
        <p:nvSpPr>
          <p:cNvPr id="4" name="Slide Number Placeholder 3">
            <a:extLst>
              <a:ext uri="{FF2B5EF4-FFF2-40B4-BE49-F238E27FC236}">
                <a16:creationId xmlns:a16="http://schemas.microsoft.com/office/drawing/2014/main" id="{D2C172CD-6881-B6F2-739F-2CB7D2B50239}"/>
              </a:ext>
            </a:extLst>
          </p:cNvPr>
          <p:cNvSpPr>
            <a:spLocks noGrp="1"/>
          </p:cNvSpPr>
          <p:nvPr>
            <p:ph type="sldNum" sz="quarter" idx="11"/>
          </p:nvPr>
        </p:nvSpPr>
        <p:spPr/>
        <p:txBody>
          <a:bodyPr/>
          <a:lstStyle/>
          <a:p>
            <a:fld id="{7737D3DD-0AB3-4F16-99FA-6262B2B4036D}" type="slidenum">
              <a:rPr lang="en-MY" smtClean="0"/>
              <a:pPr/>
              <a:t>‹#›</a:t>
            </a:fld>
            <a:endParaRPr lang="en-MY" dirty="0"/>
          </a:p>
        </p:txBody>
      </p:sp>
      <p:sp>
        <p:nvSpPr>
          <p:cNvPr id="5" name="Rectangle 4">
            <a:extLst>
              <a:ext uri="{FF2B5EF4-FFF2-40B4-BE49-F238E27FC236}">
                <a16:creationId xmlns:a16="http://schemas.microsoft.com/office/drawing/2014/main" id="{0569989E-F336-675A-C17F-6BEC4980C6E2}"/>
              </a:ext>
            </a:extLst>
          </p:cNvPr>
          <p:cNvSpPr/>
          <p:nvPr userDrawn="1"/>
        </p:nvSpPr>
        <p:spPr>
          <a:xfrm>
            <a:off x="0" y="-1"/>
            <a:ext cx="12192000" cy="6858000"/>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7" name="Picture 6">
            <a:extLst>
              <a:ext uri="{FF2B5EF4-FFF2-40B4-BE49-F238E27FC236}">
                <a16:creationId xmlns:a16="http://schemas.microsoft.com/office/drawing/2014/main" id="{A2B09A61-C8B8-77A3-B50F-C473B78F17E2}"/>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9" name="Freeform 88">
            <a:extLst>
              <a:ext uri="{FF2B5EF4-FFF2-40B4-BE49-F238E27FC236}">
                <a16:creationId xmlns:a16="http://schemas.microsoft.com/office/drawing/2014/main" id="{B895953F-CAF8-92F3-1EC5-F97B90F9D599}"/>
              </a:ext>
            </a:extLst>
          </p:cNvPr>
          <p:cNvSpPr>
            <a:spLocks noEditPoints="1"/>
          </p:cNvSpPr>
          <p:nvPr userDrawn="1"/>
        </p:nvSpPr>
        <p:spPr bwMode="auto">
          <a:xfrm rot="13500000">
            <a:off x="8565369" y="-3309433"/>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bg1">
              <a:alpha val="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8">
            <a:extLst>
              <a:ext uri="{FF2B5EF4-FFF2-40B4-BE49-F238E27FC236}">
                <a16:creationId xmlns:a16="http://schemas.microsoft.com/office/drawing/2014/main" id="{063183E8-ED2B-748E-7754-13955CBFDBE0}"/>
              </a:ext>
            </a:extLst>
          </p:cNvPr>
          <p:cNvSpPr>
            <a:spLocks noEditPoints="1"/>
          </p:cNvSpPr>
          <p:nvPr userDrawn="1"/>
        </p:nvSpPr>
        <p:spPr bwMode="auto">
          <a:xfrm rot="1408779">
            <a:off x="6843673" y="-6248482"/>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bg1">
              <a:alpha val="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Picture Placeholder 2">
            <a:extLst>
              <a:ext uri="{FF2B5EF4-FFF2-40B4-BE49-F238E27FC236}">
                <a16:creationId xmlns:a16="http://schemas.microsoft.com/office/drawing/2014/main" id="{070865CC-7406-8BF6-F1B8-F40A463E721C}"/>
              </a:ext>
            </a:extLst>
          </p:cNvPr>
          <p:cNvSpPr>
            <a:spLocks noGrp="1"/>
          </p:cNvSpPr>
          <p:nvPr>
            <p:ph type="pic" sz="quarter" idx="13"/>
          </p:nvPr>
        </p:nvSpPr>
        <p:spPr>
          <a:xfrm>
            <a:off x="-109538" y="-83942"/>
            <a:ext cx="7441671" cy="7093790"/>
          </a:xfrm>
          <a:custGeom>
            <a:avLst/>
            <a:gdLst>
              <a:gd name="connsiteX0" fmla="*/ 0 w 2905125"/>
              <a:gd name="connsiteY0" fmla="*/ 0 h 4278630"/>
              <a:gd name="connsiteX1" fmla="*/ 2049449 w 2905125"/>
              <a:gd name="connsiteY1" fmla="*/ 0 h 4278630"/>
              <a:gd name="connsiteX2" fmla="*/ 2905125 w 2905125"/>
              <a:gd name="connsiteY2" fmla="*/ 855676 h 4278630"/>
              <a:gd name="connsiteX3" fmla="*/ 2905125 w 2905125"/>
              <a:gd name="connsiteY3" fmla="*/ 4278630 h 4278630"/>
              <a:gd name="connsiteX4" fmla="*/ 0 w 2905125"/>
              <a:gd name="connsiteY4" fmla="*/ 4278630 h 4278630"/>
              <a:gd name="connsiteX5" fmla="*/ 0 w 2905125"/>
              <a:gd name="connsiteY5" fmla="*/ 0 h 4278630"/>
              <a:gd name="connsiteX0" fmla="*/ 0 w 5206987"/>
              <a:gd name="connsiteY0" fmla="*/ 971550 h 5250180"/>
              <a:gd name="connsiteX1" fmla="*/ 5206987 w 5206987"/>
              <a:gd name="connsiteY1" fmla="*/ 0 h 5250180"/>
              <a:gd name="connsiteX2" fmla="*/ 2905125 w 5206987"/>
              <a:gd name="connsiteY2" fmla="*/ 1827226 h 5250180"/>
              <a:gd name="connsiteX3" fmla="*/ 2905125 w 5206987"/>
              <a:gd name="connsiteY3" fmla="*/ 5250180 h 5250180"/>
              <a:gd name="connsiteX4" fmla="*/ 0 w 5206987"/>
              <a:gd name="connsiteY4" fmla="*/ 5250180 h 5250180"/>
              <a:gd name="connsiteX5" fmla="*/ 0 w 5206987"/>
              <a:gd name="connsiteY5" fmla="*/ 971550 h 5250180"/>
              <a:gd name="connsiteX0" fmla="*/ 0 w 5206987"/>
              <a:gd name="connsiteY0" fmla="*/ 971550 h 6827851"/>
              <a:gd name="connsiteX1" fmla="*/ 5206987 w 5206987"/>
              <a:gd name="connsiteY1" fmla="*/ 0 h 6827851"/>
              <a:gd name="connsiteX2" fmla="*/ 3405188 w 5206987"/>
              <a:gd name="connsiteY2" fmla="*/ 6827851 h 6827851"/>
              <a:gd name="connsiteX3" fmla="*/ 2905125 w 5206987"/>
              <a:gd name="connsiteY3" fmla="*/ 5250180 h 6827851"/>
              <a:gd name="connsiteX4" fmla="*/ 0 w 5206987"/>
              <a:gd name="connsiteY4" fmla="*/ 5250180 h 6827851"/>
              <a:gd name="connsiteX5" fmla="*/ 0 w 5206987"/>
              <a:gd name="connsiteY5" fmla="*/ 971550 h 6827851"/>
              <a:gd name="connsiteX0" fmla="*/ 1323975 w 6530962"/>
              <a:gd name="connsiteY0" fmla="*/ 971550 h 6950393"/>
              <a:gd name="connsiteX1" fmla="*/ 6530962 w 6530962"/>
              <a:gd name="connsiteY1" fmla="*/ 0 h 6950393"/>
              <a:gd name="connsiteX2" fmla="*/ 4729163 w 6530962"/>
              <a:gd name="connsiteY2" fmla="*/ 6827851 h 6950393"/>
              <a:gd name="connsiteX3" fmla="*/ 0 w 6530962"/>
              <a:gd name="connsiteY3" fmla="*/ 6950393 h 6950393"/>
              <a:gd name="connsiteX4" fmla="*/ 1323975 w 6530962"/>
              <a:gd name="connsiteY4" fmla="*/ 5250180 h 6950393"/>
              <a:gd name="connsiteX5" fmla="*/ 1323975 w 6530962"/>
              <a:gd name="connsiteY5" fmla="*/ 971550 h 6950393"/>
              <a:gd name="connsiteX0" fmla="*/ 1323975 w 6530962"/>
              <a:gd name="connsiteY0" fmla="*/ 971550 h 7127888"/>
              <a:gd name="connsiteX1" fmla="*/ 6530962 w 6530962"/>
              <a:gd name="connsiteY1" fmla="*/ 0 h 7127888"/>
              <a:gd name="connsiteX2" fmla="*/ 5386388 w 6530962"/>
              <a:gd name="connsiteY2" fmla="*/ 7127888 h 7127888"/>
              <a:gd name="connsiteX3" fmla="*/ 0 w 6530962"/>
              <a:gd name="connsiteY3" fmla="*/ 6950393 h 7127888"/>
              <a:gd name="connsiteX4" fmla="*/ 1323975 w 6530962"/>
              <a:gd name="connsiteY4" fmla="*/ 5250180 h 7127888"/>
              <a:gd name="connsiteX5" fmla="*/ 1323975 w 6530962"/>
              <a:gd name="connsiteY5" fmla="*/ 971550 h 7127888"/>
              <a:gd name="connsiteX0" fmla="*/ 1323975 w 6530962"/>
              <a:gd name="connsiteY0" fmla="*/ 971550 h 7013588"/>
              <a:gd name="connsiteX1" fmla="*/ 6530962 w 6530962"/>
              <a:gd name="connsiteY1" fmla="*/ 0 h 7013588"/>
              <a:gd name="connsiteX2" fmla="*/ 5514976 w 6530962"/>
              <a:gd name="connsiteY2" fmla="*/ 7013588 h 7013588"/>
              <a:gd name="connsiteX3" fmla="*/ 0 w 6530962"/>
              <a:gd name="connsiteY3" fmla="*/ 6950393 h 7013588"/>
              <a:gd name="connsiteX4" fmla="*/ 1323975 w 6530962"/>
              <a:gd name="connsiteY4" fmla="*/ 5250180 h 7013588"/>
              <a:gd name="connsiteX5" fmla="*/ 1323975 w 6530962"/>
              <a:gd name="connsiteY5" fmla="*/ 971550 h 7013588"/>
              <a:gd name="connsiteX0" fmla="*/ 1338263 w 6545250"/>
              <a:gd name="connsiteY0" fmla="*/ 971550 h 7050406"/>
              <a:gd name="connsiteX1" fmla="*/ 6545250 w 6545250"/>
              <a:gd name="connsiteY1" fmla="*/ 0 h 7050406"/>
              <a:gd name="connsiteX2" fmla="*/ 5529264 w 6545250"/>
              <a:gd name="connsiteY2" fmla="*/ 7013588 h 7050406"/>
              <a:gd name="connsiteX3" fmla="*/ 0 w 6545250"/>
              <a:gd name="connsiteY3" fmla="*/ 7050406 h 7050406"/>
              <a:gd name="connsiteX4" fmla="*/ 1338263 w 6545250"/>
              <a:gd name="connsiteY4" fmla="*/ 5250180 h 7050406"/>
              <a:gd name="connsiteX5" fmla="*/ 1338263 w 6545250"/>
              <a:gd name="connsiteY5" fmla="*/ 971550 h 7050406"/>
              <a:gd name="connsiteX0" fmla="*/ 1338263 w 6545250"/>
              <a:gd name="connsiteY0" fmla="*/ 971550 h 7050406"/>
              <a:gd name="connsiteX1" fmla="*/ 6545250 w 6545250"/>
              <a:gd name="connsiteY1" fmla="*/ 0 h 7050406"/>
              <a:gd name="connsiteX2" fmla="*/ 5529264 w 6545250"/>
              <a:gd name="connsiteY2" fmla="*/ 7013588 h 7050406"/>
              <a:gd name="connsiteX3" fmla="*/ 0 w 6545250"/>
              <a:gd name="connsiteY3" fmla="*/ 7050406 h 7050406"/>
              <a:gd name="connsiteX4" fmla="*/ 1338263 w 6545250"/>
              <a:gd name="connsiteY4" fmla="*/ 5250180 h 7050406"/>
              <a:gd name="connsiteX5" fmla="*/ 1338263 w 6545250"/>
              <a:gd name="connsiteY5" fmla="*/ 971550 h 7050406"/>
              <a:gd name="connsiteX0" fmla="*/ 2424113 w 6545250"/>
              <a:gd name="connsiteY0" fmla="*/ 0 h 7078982"/>
              <a:gd name="connsiteX1" fmla="*/ 6545250 w 6545250"/>
              <a:gd name="connsiteY1" fmla="*/ 28576 h 7078982"/>
              <a:gd name="connsiteX2" fmla="*/ 5529264 w 6545250"/>
              <a:gd name="connsiteY2" fmla="*/ 7042164 h 7078982"/>
              <a:gd name="connsiteX3" fmla="*/ 0 w 6545250"/>
              <a:gd name="connsiteY3" fmla="*/ 7078982 h 7078982"/>
              <a:gd name="connsiteX4" fmla="*/ 1338263 w 6545250"/>
              <a:gd name="connsiteY4" fmla="*/ 5278756 h 7078982"/>
              <a:gd name="connsiteX5" fmla="*/ 2424113 w 6545250"/>
              <a:gd name="connsiteY5" fmla="*/ 0 h 7078982"/>
              <a:gd name="connsiteX0" fmla="*/ 2424113 w 7045312"/>
              <a:gd name="connsiteY0" fmla="*/ 28574 h 7107556"/>
              <a:gd name="connsiteX1" fmla="*/ 7045312 w 7045312"/>
              <a:gd name="connsiteY1" fmla="*/ 0 h 7107556"/>
              <a:gd name="connsiteX2" fmla="*/ 5529264 w 7045312"/>
              <a:gd name="connsiteY2" fmla="*/ 7070738 h 7107556"/>
              <a:gd name="connsiteX3" fmla="*/ 0 w 7045312"/>
              <a:gd name="connsiteY3" fmla="*/ 7107556 h 7107556"/>
              <a:gd name="connsiteX4" fmla="*/ 1338263 w 7045312"/>
              <a:gd name="connsiteY4" fmla="*/ 5307330 h 7107556"/>
              <a:gd name="connsiteX5" fmla="*/ 2424113 w 7045312"/>
              <a:gd name="connsiteY5" fmla="*/ 28574 h 7107556"/>
              <a:gd name="connsiteX0" fmla="*/ 2424113 w 7045312"/>
              <a:gd name="connsiteY0" fmla="*/ 28574 h 7107556"/>
              <a:gd name="connsiteX1" fmla="*/ 7045312 w 7045312"/>
              <a:gd name="connsiteY1" fmla="*/ 0 h 7107556"/>
              <a:gd name="connsiteX2" fmla="*/ 5529264 w 7045312"/>
              <a:gd name="connsiteY2" fmla="*/ 7070738 h 7107556"/>
              <a:gd name="connsiteX3" fmla="*/ 0 w 7045312"/>
              <a:gd name="connsiteY3" fmla="*/ 7107556 h 7107556"/>
              <a:gd name="connsiteX4" fmla="*/ 2424113 w 7045312"/>
              <a:gd name="connsiteY4" fmla="*/ 28574 h 7107556"/>
              <a:gd name="connsiteX0" fmla="*/ 2424113 w 7045312"/>
              <a:gd name="connsiteY0" fmla="*/ 28574 h 7107556"/>
              <a:gd name="connsiteX1" fmla="*/ 7045312 w 7045312"/>
              <a:gd name="connsiteY1" fmla="*/ 0 h 7107556"/>
              <a:gd name="connsiteX2" fmla="*/ 5529264 w 7045312"/>
              <a:gd name="connsiteY2" fmla="*/ 7070738 h 7107556"/>
              <a:gd name="connsiteX3" fmla="*/ 0 w 7045312"/>
              <a:gd name="connsiteY3" fmla="*/ 7107556 h 7107556"/>
              <a:gd name="connsiteX4" fmla="*/ 2424113 w 7045312"/>
              <a:gd name="connsiteY4" fmla="*/ 28574 h 7107556"/>
              <a:gd name="connsiteX0" fmla="*/ 2424113 w 8090341"/>
              <a:gd name="connsiteY0" fmla="*/ 16698 h 7095680"/>
              <a:gd name="connsiteX1" fmla="*/ 8090341 w 8090341"/>
              <a:gd name="connsiteY1" fmla="*/ 0 h 7095680"/>
              <a:gd name="connsiteX2" fmla="*/ 5529264 w 8090341"/>
              <a:gd name="connsiteY2" fmla="*/ 7058862 h 7095680"/>
              <a:gd name="connsiteX3" fmla="*/ 0 w 8090341"/>
              <a:gd name="connsiteY3" fmla="*/ 7095680 h 7095680"/>
              <a:gd name="connsiteX4" fmla="*/ 2424113 w 8090341"/>
              <a:gd name="connsiteY4" fmla="*/ 16698 h 7095680"/>
              <a:gd name="connsiteX0" fmla="*/ 2424113 w 8173468"/>
              <a:gd name="connsiteY0" fmla="*/ 0 h 7078982"/>
              <a:gd name="connsiteX1" fmla="*/ 8173468 w 8173468"/>
              <a:gd name="connsiteY1" fmla="*/ 18928 h 7078982"/>
              <a:gd name="connsiteX2" fmla="*/ 5529264 w 8173468"/>
              <a:gd name="connsiteY2" fmla="*/ 7042164 h 7078982"/>
              <a:gd name="connsiteX3" fmla="*/ 0 w 8173468"/>
              <a:gd name="connsiteY3" fmla="*/ 7078982 h 7078982"/>
              <a:gd name="connsiteX4" fmla="*/ 2424113 w 8173468"/>
              <a:gd name="connsiteY4" fmla="*/ 0 h 7078982"/>
              <a:gd name="connsiteX0" fmla="*/ 2424113 w 8173468"/>
              <a:gd name="connsiteY0" fmla="*/ 16698 h 7095680"/>
              <a:gd name="connsiteX1" fmla="*/ 8173468 w 8173468"/>
              <a:gd name="connsiteY1" fmla="*/ 0 h 7095680"/>
              <a:gd name="connsiteX2" fmla="*/ 5529264 w 8173468"/>
              <a:gd name="connsiteY2" fmla="*/ 7058862 h 7095680"/>
              <a:gd name="connsiteX3" fmla="*/ 0 w 8173468"/>
              <a:gd name="connsiteY3" fmla="*/ 7095680 h 7095680"/>
              <a:gd name="connsiteX4" fmla="*/ 2424113 w 8173468"/>
              <a:gd name="connsiteY4" fmla="*/ 16698 h 7095680"/>
              <a:gd name="connsiteX0" fmla="*/ 2424113 w 8173468"/>
              <a:gd name="connsiteY0" fmla="*/ 28574 h 7107556"/>
              <a:gd name="connsiteX1" fmla="*/ 8173468 w 8173468"/>
              <a:gd name="connsiteY1" fmla="*/ 0 h 7107556"/>
              <a:gd name="connsiteX2" fmla="*/ 5529264 w 8173468"/>
              <a:gd name="connsiteY2" fmla="*/ 7070738 h 7107556"/>
              <a:gd name="connsiteX3" fmla="*/ 0 w 8173468"/>
              <a:gd name="connsiteY3" fmla="*/ 7107556 h 7107556"/>
              <a:gd name="connsiteX4" fmla="*/ 2424113 w 8173468"/>
              <a:gd name="connsiteY4" fmla="*/ 28574 h 7107556"/>
              <a:gd name="connsiteX0" fmla="*/ 2424113 w 8204204"/>
              <a:gd name="connsiteY0" fmla="*/ 28574 h 7107556"/>
              <a:gd name="connsiteX1" fmla="*/ 8204204 w 8204204"/>
              <a:gd name="connsiteY1" fmla="*/ 0 h 7107556"/>
              <a:gd name="connsiteX2" fmla="*/ 5529264 w 8204204"/>
              <a:gd name="connsiteY2" fmla="*/ 7070738 h 7107556"/>
              <a:gd name="connsiteX3" fmla="*/ 0 w 8204204"/>
              <a:gd name="connsiteY3" fmla="*/ 7107556 h 7107556"/>
              <a:gd name="connsiteX4" fmla="*/ 2424113 w 8204204"/>
              <a:gd name="connsiteY4" fmla="*/ 28574 h 7107556"/>
              <a:gd name="connsiteX0" fmla="*/ 2424113 w 8219573"/>
              <a:gd name="connsiteY0" fmla="*/ 28574 h 7107556"/>
              <a:gd name="connsiteX1" fmla="*/ 8219573 w 8219573"/>
              <a:gd name="connsiteY1" fmla="*/ 0 h 7107556"/>
              <a:gd name="connsiteX2" fmla="*/ 5529264 w 8219573"/>
              <a:gd name="connsiteY2" fmla="*/ 7070738 h 7107556"/>
              <a:gd name="connsiteX3" fmla="*/ 0 w 8219573"/>
              <a:gd name="connsiteY3" fmla="*/ 7107556 h 7107556"/>
              <a:gd name="connsiteX4" fmla="*/ 2424113 w 8219573"/>
              <a:gd name="connsiteY4" fmla="*/ 28574 h 7107556"/>
              <a:gd name="connsiteX0" fmla="*/ 2424113 w 8265677"/>
              <a:gd name="connsiteY0" fmla="*/ 20889 h 7099871"/>
              <a:gd name="connsiteX1" fmla="*/ 8265677 w 8265677"/>
              <a:gd name="connsiteY1" fmla="*/ 0 h 7099871"/>
              <a:gd name="connsiteX2" fmla="*/ 5529264 w 8265677"/>
              <a:gd name="connsiteY2" fmla="*/ 7063053 h 7099871"/>
              <a:gd name="connsiteX3" fmla="*/ 0 w 8265677"/>
              <a:gd name="connsiteY3" fmla="*/ 7099871 h 7099871"/>
              <a:gd name="connsiteX4" fmla="*/ 2424113 w 8265677"/>
              <a:gd name="connsiteY4" fmla="*/ 20889 h 7099871"/>
              <a:gd name="connsiteX0" fmla="*/ 2424113 w 8288729"/>
              <a:gd name="connsiteY0" fmla="*/ 20889 h 7099871"/>
              <a:gd name="connsiteX1" fmla="*/ 8288729 w 8288729"/>
              <a:gd name="connsiteY1" fmla="*/ 0 h 7099871"/>
              <a:gd name="connsiteX2" fmla="*/ 5529264 w 8288729"/>
              <a:gd name="connsiteY2" fmla="*/ 7063053 h 7099871"/>
              <a:gd name="connsiteX3" fmla="*/ 0 w 8288729"/>
              <a:gd name="connsiteY3" fmla="*/ 7099871 h 7099871"/>
              <a:gd name="connsiteX4" fmla="*/ 2424113 w 8288729"/>
              <a:gd name="connsiteY4" fmla="*/ 20889 h 7099871"/>
              <a:gd name="connsiteX0" fmla="*/ 2424113 w 8319465"/>
              <a:gd name="connsiteY0" fmla="*/ 5521 h 7084503"/>
              <a:gd name="connsiteX1" fmla="*/ 8319465 w 8319465"/>
              <a:gd name="connsiteY1" fmla="*/ 0 h 7084503"/>
              <a:gd name="connsiteX2" fmla="*/ 5529264 w 8319465"/>
              <a:gd name="connsiteY2" fmla="*/ 7047685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544632 w 8319465"/>
              <a:gd name="connsiteY2" fmla="*/ 7047685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583052 w 8319465"/>
              <a:gd name="connsiteY2" fmla="*/ 7047685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621472 w 8319465"/>
              <a:gd name="connsiteY2" fmla="*/ 7047685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698313 w 8319465"/>
              <a:gd name="connsiteY2" fmla="*/ 7063054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721365 w 8319465"/>
              <a:gd name="connsiteY2" fmla="*/ 7063054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736733 w 8319465"/>
              <a:gd name="connsiteY2" fmla="*/ 7063054 h 7084503"/>
              <a:gd name="connsiteX3" fmla="*/ 0 w 8319465"/>
              <a:gd name="connsiteY3" fmla="*/ 7084503 h 7084503"/>
              <a:gd name="connsiteX4" fmla="*/ 2424113 w 8319465"/>
              <a:gd name="connsiteY4" fmla="*/ 5521 h 7084503"/>
              <a:gd name="connsiteX0" fmla="*/ 2424113 w 8319465"/>
              <a:gd name="connsiteY0" fmla="*/ 5521 h 7084503"/>
              <a:gd name="connsiteX1" fmla="*/ 8319465 w 8319465"/>
              <a:gd name="connsiteY1" fmla="*/ 0 h 7084503"/>
              <a:gd name="connsiteX2" fmla="*/ 5759785 w 8319465"/>
              <a:gd name="connsiteY2" fmla="*/ 7063054 h 7084503"/>
              <a:gd name="connsiteX3" fmla="*/ 0 w 8319465"/>
              <a:gd name="connsiteY3" fmla="*/ 7084503 h 7084503"/>
              <a:gd name="connsiteX4" fmla="*/ 2424113 w 8319465"/>
              <a:gd name="connsiteY4" fmla="*/ 5521 h 7084503"/>
              <a:gd name="connsiteX0" fmla="*/ 2424113 w 8319465"/>
              <a:gd name="connsiteY0" fmla="*/ 5521 h 7093790"/>
              <a:gd name="connsiteX1" fmla="*/ 8319465 w 8319465"/>
              <a:gd name="connsiteY1" fmla="*/ 0 h 7093790"/>
              <a:gd name="connsiteX2" fmla="*/ 5782837 w 8319465"/>
              <a:gd name="connsiteY2" fmla="*/ 7093790 h 7093790"/>
              <a:gd name="connsiteX3" fmla="*/ 0 w 8319465"/>
              <a:gd name="connsiteY3" fmla="*/ 7084503 h 7093790"/>
              <a:gd name="connsiteX4" fmla="*/ 2424113 w 8319465"/>
              <a:gd name="connsiteY4" fmla="*/ 5521 h 7093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465" h="7093790">
                <a:moveTo>
                  <a:pt x="2424113" y="5521"/>
                </a:moveTo>
                <a:lnTo>
                  <a:pt x="8319465" y="0"/>
                </a:lnTo>
                <a:lnTo>
                  <a:pt x="5782837" y="7093790"/>
                </a:lnTo>
                <a:lnTo>
                  <a:pt x="0" y="7084503"/>
                </a:lnTo>
                <a:lnTo>
                  <a:pt x="2424113" y="5521"/>
                </a:lnTo>
                <a:close/>
              </a:path>
            </a:pathLst>
          </a:custGeom>
        </p:spPr>
        <p:txBody>
          <a:bodyPr/>
          <a:lstStyle/>
          <a:p>
            <a:endParaRPr lang="en-MY"/>
          </a:p>
        </p:txBody>
      </p:sp>
    </p:spTree>
    <p:extLst>
      <p:ext uri="{BB962C8B-B14F-4D97-AF65-F5344CB8AC3E}">
        <p14:creationId xmlns:p14="http://schemas.microsoft.com/office/powerpoint/2010/main" val="378575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layout_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2AE6E-5012-F925-B9E0-2C9A3DBC0A6A}"/>
              </a:ext>
            </a:extLst>
          </p:cNvPr>
          <p:cNvSpPr/>
          <p:nvPr userDrawn="1"/>
        </p:nvSpPr>
        <p:spPr>
          <a:xfrm>
            <a:off x="0" y="-1"/>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5">
            <a:extLst>
              <a:ext uri="{FF2B5EF4-FFF2-40B4-BE49-F238E27FC236}">
                <a16:creationId xmlns:a16="http://schemas.microsoft.com/office/drawing/2014/main" id="{E6CB95AD-15CE-F7B7-4048-D4BC4039F11A}"/>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5" name="Rectangle 4">
            <a:extLst>
              <a:ext uri="{FF2B5EF4-FFF2-40B4-BE49-F238E27FC236}">
                <a16:creationId xmlns:a16="http://schemas.microsoft.com/office/drawing/2014/main" id="{221C01C2-421D-6D47-A4A6-F3FBD49FCCD9}"/>
              </a:ext>
            </a:extLst>
          </p:cNvPr>
          <p:cNvSpPr/>
          <p:nvPr userDrawn="1"/>
        </p:nvSpPr>
        <p:spPr>
          <a:xfrm rot="10800000">
            <a:off x="12096521" y="0"/>
            <a:ext cx="99164" cy="3058510"/>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Rectangle 6">
            <a:extLst>
              <a:ext uri="{FF2B5EF4-FFF2-40B4-BE49-F238E27FC236}">
                <a16:creationId xmlns:a16="http://schemas.microsoft.com/office/drawing/2014/main" id="{0BD78213-2FB4-C549-781F-4073598A4AE7}"/>
              </a:ext>
            </a:extLst>
          </p:cNvPr>
          <p:cNvSpPr/>
          <p:nvPr userDrawn="1"/>
        </p:nvSpPr>
        <p:spPr>
          <a:xfrm rot="10800000">
            <a:off x="12096718" y="3139623"/>
            <a:ext cx="99164" cy="43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EF466068-AD20-659C-746B-81BEE50E9ADA}"/>
              </a:ext>
            </a:extLst>
          </p:cNvPr>
          <p:cNvSpPr/>
          <p:nvPr userDrawn="1"/>
        </p:nvSpPr>
        <p:spPr>
          <a:xfrm rot="10800000">
            <a:off x="12096521" y="3654629"/>
            <a:ext cx="99164" cy="43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5" name="Diagonal Stripe 14">
            <a:extLst>
              <a:ext uri="{FF2B5EF4-FFF2-40B4-BE49-F238E27FC236}">
                <a16:creationId xmlns:a16="http://schemas.microsoft.com/office/drawing/2014/main" id="{D82BA350-C437-1B6C-0082-CD7CF0CE547D}"/>
              </a:ext>
            </a:extLst>
          </p:cNvPr>
          <p:cNvSpPr/>
          <p:nvPr userDrawn="1"/>
        </p:nvSpPr>
        <p:spPr>
          <a:xfrm>
            <a:off x="0" y="0"/>
            <a:ext cx="5606143" cy="6858000"/>
          </a:xfrm>
          <a:prstGeom prst="diagStripe">
            <a:avLst/>
          </a:prstGeom>
          <a:solidFill>
            <a:schemeClr val="bg1">
              <a:lumMod val="75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endParaRPr>
          </a:p>
        </p:txBody>
      </p:sp>
    </p:spTree>
    <p:extLst>
      <p:ext uri="{BB962C8B-B14F-4D97-AF65-F5344CB8AC3E}">
        <p14:creationId xmlns:p14="http://schemas.microsoft.com/office/powerpoint/2010/main" val="98221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
    <p:bg>
      <p:bgPr>
        <a:solidFill>
          <a:srgbClr val="2C2C2C"/>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9DAC918-69A7-1F81-9143-C4470BEA4510}"/>
              </a:ext>
            </a:extLst>
          </p:cNvPr>
          <p:cNvSpPr/>
          <p:nvPr userDrawn="1"/>
        </p:nvSpPr>
        <p:spPr>
          <a:xfrm>
            <a:off x="0" y="0"/>
            <a:ext cx="12192000" cy="6858000"/>
          </a:xfrm>
          <a:prstGeom prst="rect">
            <a:avLst/>
          </a:prstGeom>
          <a:gradFill>
            <a:gsLst>
              <a:gs pos="52000">
                <a:schemeClr val="bg1"/>
              </a:gs>
              <a:gs pos="82000">
                <a:schemeClr val="bg1">
                  <a:lumMod val="95000"/>
                </a:schemeClr>
              </a:gs>
              <a:gs pos="100000">
                <a:schemeClr val="bg1"/>
              </a:gs>
            </a:gsLst>
            <a:lin ang="6000000" scaled="0"/>
          </a:gradFill>
          <a:ln w="71585" cap="flat">
            <a:noFill/>
            <a:prstDash val="solid"/>
            <a:miter/>
          </a:ln>
        </p:spPr>
        <p:txBody>
          <a:bodyPr rtlCol="0" anchor="ctr"/>
          <a:lstStyle/>
          <a:p>
            <a:pPr algn="l"/>
            <a:endParaRPr lang="en-MY"/>
          </a:p>
        </p:txBody>
      </p:sp>
      <p:sp>
        <p:nvSpPr>
          <p:cNvPr id="59" name="Picture Placeholder 58">
            <a:extLst>
              <a:ext uri="{FF2B5EF4-FFF2-40B4-BE49-F238E27FC236}">
                <a16:creationId xmlns:a16="http://schemas.microsoft.com/office/drawing/2014/main" id="{24F89DFC-6C4C-1B65-FADE-ED74049BFD28}"/>
              </a:ext>
            </a:extLst>
          </p:cNvPr>
          <p:cNvSpPr>
            <a:spLocks noGrp="1"/>
          </p:cNvSpPr>
          <p:nvPr>
            <p:ph type="pic" sz="quarter" idx="10"/>
          </p:nvPr>
        </p:nvSpPr>
        <p:spPr>
          <a:xfrm>
            <a:off x="4527052" y="-39938"/>
            <a:ext cx="7679193" cy="7005082"/>
          </a:xfrm>
          <a:custGeom>
            <a:avLst/>
            <a:gdLst>
              <a:gd name="connsiteX0" fmla="*/ 7 w 6342063"/>
              <a:gd name="connsiteY0" fmla="*/ 2636495 h 6902450"/>
              <a:gd name="connsiteX1" fmla="*/ 3171032 w 6342063"/>
              <a:gd name="connsiteY1" fmla="*/ 0 h 6902450"/>
              <a:gd name="connsiteX2" fmla="*/ 6342056 w 6342063"/>
              <a:gd name="connsiteY2" fmla="*/ 2636495 h 6902450"/>
              <a:gd name="connsiteX3" fmla="*/ 5130833 w 6342063"/>
              <a:gd name="connsiteY3" fmla="*/ 6902432 h 6902450"/>
              <a:gd name="connsiteX4" fmla="*/ 1211230 w 6342063"/>
              <a:gd name="connsiteY4" fmla="*/ 6902432 h 6902450"/>
              <a:gd name="connsiteX5" fmla="*/ 7 w 6342063"/>
              <a:gd name="connsiteY5" fmla="*/ 2636495 h 6902450"/>
              <a:gd name="connsiteX0" fmla="*/ 930398 w 7272447"/>
              <a:gd name="connsiteY0" fmla="*/ 2636495 h 6902432"/>
              <a:gd name="connsiteX1" fmla="*/ 4101423 w 7272447"/>
              <a:gd name="connsiteY1" fmla="*/ 0 h 6902432"/>
              <a:gd name="connsiteX2" fmla="*/ 7272447 w 7272447"/>
              <a:gd name="connsiteY2" fmla="*/ 2636495 h 6902432"/>
              <a:gd name="connsiteX3" fmla="*/ 6061224 w 7272447"/>
              <a:gd name="connsiteY3" fmla="*/ 6902432 h 6902432"/>
              <a:gd name="connsiteX4" fmla="*/ 0 w 7272447"/>
              <a:gd name="connsiteY4" fmla="*/ 6866337 h 6902432"/>
              <a:gd name="connsiteX5" fmla="*/ 930398 w 7272447"/>
              <a:gd name="connsiteY5" fmla="*/ 2636495 h 6902432"/>
              <a:gd name="connsiteX0" fmla="*/ 3637504 w 7272447"/>
              <a:gd name="connsiteY0" fmla="*/ 25642 h 6902432"/>
              <a:gd name="connsiteX1" fmla="*/ 4101423 w 7272447"/>
              <a:gd name="connsiteY1" fmla="*/ 0 h 6902432"/>
              <a:gd name="connsiteX2" fmla="*/ 7272447 w 7272447"/>
              <a:gd name="connsiteY2" fmla="*/ 2636495 h 6902432"/>
              <a:gd name="connsiteX3" fmla="*/ 6061224 w 7272447"/>
              <a:gd name="connsiteY3" fmla="*/ 6902432 h 6902432"/>
              <a:gd name="connsiteX4" fmla="*/ 0 w 7272447"/>
              <a:gd name="connsiteY4" fmla="*/ 6866337 h 6902432"/>
              <a:gd name="connsiteX5" fmla="*/ 3637504 w 7272447"/>
              <a:gd name="connsiteY5" fmla="*/ 25642 h 6902432"/>
              <a:gd name="connsiteX0" fmla="*/ 4022514 w 7657457"/>
              <a:gd name="connsiteY0" fmla="*/ 25642 h 6902432"/>
              <a:gd name="connsiteX1" fmla="*/ 4486433 w 7657457"/>
              <a:gd name="connsiteY1" fmla="*/ 0 h 6902432"/>
              <a:gd name="connsiteX2" fmla="*/ 7657457 w 7657457"/>
              <a:gd name="connsiteY2" fmla="*/ 2636495 h 6902432"/>
              <a:gd name="connsiteX3" fmla="*/ 6446234 w 7657457"/>
              <a:gd name="connsiteY3" fmla="*/ 6902432 h 6902432"/>
              <a:gd name="connsiteX4" fmla="*/ 0 w 7657457"/>
              <a:gd name="connsiteY4" fmla="*/ 6878369 h 6902432"/>
              <a:gd name="connsiteX5" fmla="*/ 4022514 w 7657457"/>
              <a:gd name="connsiteY5" fmla="*/ 25642 h 6902432"/>
              <a:gd name="connsiteX0" fmla="*/ 3842040 w 7657457"/>
              <a:gd name="connsiteY0" fmla="*/ 0 h 6924916"/>
              <a:gd name="connsiteX1" fmla="*/ 4486433 w 7657457"/>
              <a:gd name="connsiteY1" fmla="*/ 22484 h 6924916"/>
              <a:gd name="connsiteX2" fmla="*/ 7657457 w 7657457"/>
              <a:gd name="connsiteY2" fmla="*/ 2658979 h 6924916"/>
              <a:gd name="connsiteX3" fmla="*/ 6446234 w 7657457"/>
              <a:gd name="connsiteY3" fmla="*/ 6924916 h 6924916"/>
              <a:gd name="connsiteX4" fmla="*/ 0 w 7657457"/>
              <a:gd name="connsiteY4" fmla="*/ 6900853 h 6924916"/>
              <a:gd name="connsiteX5" fmla="*/ 3842040 w 7657457"/>
              <a:gd name="connsiteY5" fmla="*/ 0 h 6924916"/>
              <a:gd name="connsiteX0" fmla="*/ 3842040 w 7759022"/>
              <a:gd name="connsiteY0" fmla="*/ 1579 h 6926495"/>
              <a:gd name="connsiteX1" fmla="*/ 7759022 w 7759022"/>
              <a:gd name="connsiteY1" fmla="*/ 0 h 6926495"/>
              <a:gd name="connsiteX2" fmla="*/ 7657457 w 7759022"/>
              <a:gd name="connsiteY2" fmla="*/ 2660558 h 6926495"/>
              <a:gd name="connsiteX3" fmla="*/ 6446234 w 7759022"/>
              <a:gd name="connsiteY3" fmla="*/ 6926495 h 6926495"/>
              <a:gd name="connsiteX4" fmla="*/ 0 w 7759022"/>
              <a:gd name="connsiteY4" fmla="*/ 6902432 h 6926495"/>
              <a:gd name="connsiteX5" fmla="*/ 3842040 w 7759022"/>
              <a:gd name="connsiteY5" fmla="*/ 1579 h 6926495"/>
              <a:gd name="connsiteX0" fmla="*/ 3842040 w 7777773"/>
              <a:gd name="connsiteY0" fmla="*/ 1579 h 6926495"/>
              <a:gd name="connsiteX1" fmla="*/ 7759022 w 7777773"/>
              <a:gd name="connsiteY1" fmla="*/ 0 h 6926495"/>
              <a:gd name="connsiteX2" fmla="*/ 7777773 w 7777773"/>
              <a:gd name="connsiteY2" fmla="*/ 3177916 h 6926495"/>
              <a:gd name="connsiteX3" fmla="*/ 6446234 w 7777773"/>
              <a:gd name="connsiteY3" fmla="*/ 6926495 h 6926495"/>
              <a:gd name="connsiteX4" fmla="*/ 0 w 7777773"/>
              <a:gd name="connsiteY4" fmla="*/ 6902432 h 6926495"/>
              <a:gd name="connsiteX5" fmla="*/ 3842040 w 7777773"/>
              <a:gd name="connsiteY5" fmla="*/ 1579 h 6926495"/>
              <a:gd name="connsiteX0" fmla="*/ 3842040 w 7777773"/>
              <a:gd name="connsiteY0" fmla="*/ 1579 h 6926495"/>
              <a:gd name="connsiteX1" fmla="*/ 7759022 w 7777773"/>
              <a:gd name="connsiteY1" fmla="*/ 0 h 6926495"/>
              <a:gd name="connsiteX2" fmla="*/ 7777773 w 7777773"/>
              <a:gd name="connsiteY2" fmla="*/ 3177916 h 6926495"/>
              <a:gd name="connsiteX3" fmla="*/ 6446234 w 7777773"/>
              <a:gd name="connsiteY3" fmla="*/ 6926495 h 6926495"/>
              <a:gd name="connsiteX4" fmla="*/ 0 w 7777773"/>
              <a:gd name="connsiteY4" fmla="*/ 6902432 h 6926495"/>
              <a:gd name="connsiteX5" fmla="*/ 3842040 w 7777773"/>
              <a:gd name="connsiteY5" fmla="*/ 1579 h 6926495"/>
              <a:gd name="connsiteX0" fmla="*/ 3842040 w 7777773"/>
              <a:gd name="connsiteY0" fmla="*/ 1579 h 6926495"/>
              <a:gd name="connsiteX1" fmla="*/ 7759022 w 7777773"/>
              <a:gd name="connsiteY1" fmla="*/ 0 h 6926495"/>
              <a:gd name="connsiteX2" fmla="*/ 7777773 w 7777773"/>
              <a:gd name="connsiteY2" fmla="*/ 3335232 h 6926495"/>
              <a:gd name="connsiteX3" fmla="*/ 6446234 w 7777773"/>
              <a:gd name="connsiteY3" fmla="*/ 6926495 h 6926495"/>
              <a:gd name="connsiteX4" fmla="*/ 0 w 7777773"/>
              <a:gd name="connsiteY4" fmla="*/ 6902432 h 6926495"/>
              <a:gd name="connsiteX5" fmla="*/ 3842040 w 7777773"/>
              <a:gd name="connsiteY5" fmla="*/ 1579 h 6926495"/>
              <a:gd name="connsiteX0" fmla="*/ 3842040 w 7759022"/>
              <a:gd name="connsiteY0" fmla="*/ 1579 h 6926495"/>
              <a:gd name="connsiteX1" fmla="*/ 7759022 w 7759022"/>
              <a:gd name="connsiteY1" fmla="*/ 0 h 6926495"/>
              <a:gd name="connsiteX2" fmla="*/ 7758109 w 7759022"/>
              <a:gd name="connsiteY2" fmla="*/ 3276239 h 6926495"/>
              <a:gd name="connsiteX3" fmla="*/ 6446234 w 7759022"/>
              <a:gd name="connsiteY3" fmla="*/ 6926495 h 6926495"/>
              <a:gd name="connsiteX4" fmla="*/ 0 w 7759022"/>
              <a:gd name="connsiteY4" fmla="*/ 6902432 h 6926495"/>
              <a:gd name="connsiteX5" fmla="*/ 3842040 w 7759022"/>
              <a:gd name="connsiteY5" fmla="*/ 1579 h 6926495"/>
              <a:gd name="connsiteX0" fmla="*/ 3842040 w 7759022"/>
              <a:gd name="connsiteY0" fmla="*/ 1579 h 6926495"/>
              <a:gd name="connsiteX1" fmla="*/ 7759022 w 7759022"/>
              <a:gd name="connsiteY1" fmla="*/ 0 h 6926495"/>
              <a:gd name="connsiteX2" fmla="*/ 7758109 w 7759022"/>
              <a:gd name="connsiteY2" fmla="*/ 3276239 h 6926495"/>
              <a:gd name="connsiteX3" fmla="*/ 6303015 w 7759022"/>
              <a:gd name="connsiteY3" fmla="*/ 6926495 h 6926495"/>
              <a:gd name="connsiteX4" fmla="*/ 0 w 7759022"/>
              <a:gd name="connsiteY4" fmla="*/ 6902432 h 6926495"/>
              <a:gd name="connsiteX5" fmla="*/ 3842040 w 7759022"/>
              <a:gd name="connsiteY5" fmla="*/ 1579 h 6926495"/>
              <a:gd name="connsiteX0" fmla="*/ 3842040 w 7759022"/>
              <a:gd name="connsiteY0" fmla="*/ 1579 h 6926495"/>
              <a:gd name="connsiteX1" fmla="*/ 7759022 w 7759022"/>
              <a:gd name="connsiteY1" fmla="*/ 0 h 6926495"/>
              <a:gd name="connsiteX2" fmla="*/ 7758109 w 7759022"/>
              <a:gd name="connsiteY2" fmla="*/ 4333859 h 6926495"/>
              <a:gd name="connsiteX3" fmla="*/ 6303015 w 7759022"/>
              <a:gd name="connsiteY3" fmla="*/ 6926495 h 6926495"/>
              <a:gd name="connsiteX4" fmla="*/ 0 w 7759022"/>
              <a:gd name="connsiteY4" fmla="*/ 6902432 h 6926495"/>
              <a:gd name="connsiteX5" fmla="*/ 3842040 w 7759022"/>
              <a:gd name="connsiteY5" fmla="*/ 1579 h 6926495"/>
              <a:gd name="connsiteX0" fmla="*/ 3842040 w 7759022"/>
              <a:gd name="connsiteY0" fmla="*/ 1579 h 6959545"/>
              <a:gd name="connsiteX1" fmla="*/ 7759022 w 7759022"/>
              <a:gd name="connsiteY1" fmla="*/ 0 h 6959545"/>
              <a:gd name="connsiteX2" fmla="*/ 7758109 w 7759022"/>
              <a:gd name="connsiteY2" fmla="*/ 4333859 h 6959545"/>
              <a:gd name="connsiteX3" fmla="*/ 6258948 w 7759022"/>
              <a:gd name="connsiteY3" fmla="*/ 6959545 h 6959545"/>
              <a:gd name="connsiteX4" fmla="*/ 0 w 7759022"/>
              <a:gd name="connsiteY4" fmla="*/ 6902432 h 6959545"/>
              <a:gd name="connsiteX5" fmla="*/ 3842040 w 7759022"/>
              <a:gd name="connsiteY5" fmla="*/ 1579 h 6959545"/>
              <a:gd name="connsiteX0" fmla="*/ 3842040 w 7759022"/>
              <a:gd name="connsiteY0" fmla="*/ 1579 h 6990567"/>
              <a:gd name="connsiteX1" fmla="*/ 7759022 w 7759022"/>
              <a:gd name="connsiteY1" fmla="*/ 0 h 6990567"/>
              <a:gd name="connsiteX2" fmla="*/ 7758109 w 7759022"/>
              <a:gd name="connsiteY2" fmla="*/ 4333859 h 6990567"/>
              <a:gd name="connsiteX3" fmla="*/ 6258948 w 7759022"/>
              <a:gd name="connsiteY3" fmla="*/ 6959545 h 6990567"/>
              <a:gd name="connsiteX4" fmla="*/ 0 w 7759022"/>
              <a:gd name="connsiteY4" fmla="*/ 6990567 h 6990567"/>
              <a:gd name="connsiteX5" fmla="*/ 3842040 w 7759022"/>
              <a:gd name="connsiteY5" fmla="*/ 1579 h 6990567"/>
              <a:gd name="connsiteX0" fmla="*/ 4125068 w 7759022"/>
              <a:gd name="connsiteY0" fmla="*/ 1579 h 6990567"/>
              <a:gd name="connsiteX1" fmla="*/ 7759022 w 7759022"/>
              <a:gd name="connsiteY1" fmla="*/ 0 h 6990567"/>
              <a:gd name="connsiteX2" fmla="*/ 7758109 w 7759022"/>
              <a:gd name="connsiteY2" fmla="*/ 4333859 h 6990567"/>
              <a:gd name="connsiteX3" fmla="*/ 6258948 w 7759022"/>
              <a:gd name="connsiteY3" fmla="*/ 6959545 h 6990567"/>
              <a:gd name="connsiteX4" fmla="*/ 0 w 7759022"/>
              <a:gd name="connsiteY4" fmla="*/ 6990567 h 6990567"/>
              <a:gd name="connsiteX5" fmla="*/ 4125068 w 7759022"/>
              <a:gd name="connsiteY5" fmla="*/ 1579 h 6990567"/>
              <a:gd name="connsiteX0" fmla="*/ 4023468 w 7657422"/>
              <a:gd name="connsiteY0" fmla="*/ 1579 h 6959545"/>
              <a:gd name="connsiteX1" fmla="*/ 7657422 w 7657422"/>
              <a:gd name="connsiteY1" fmla="*/ 0 h 6959545"/>
              <a:gd name="connsiteX2" fmla="*/ 7656509 w 7657422"/>
              <a:gd name="connsiteY2" fmla="*/ 4333859 h 6959545"/>
              <a:gd name="connsiteX3" fmla="*/ 6157348 w 7657422"/>
              <a:gd name="connsiteY3" fmla="*/ 6959545 h 6959545"/>
              <a:gd name="connsiteX4" fmla="*/ 0 w 7657422"/>
              <a:gd name="connsiteY4" fmla="*/ 6939767 h 6959545"/>
              <a:gd name="connsiteX5" fmla="*/ 4023468 w 7657422"/>
              <a:gd name="connsiteY5" fmla="*/ 1579 h 6959545"/>
              <a:gd name="connsiteX0" fmla="*/ 4045239 w 7679193"/>
              <a:gd name="connsiteY0" fmla="*/ 1579 h 7005082"/>
              <a:gd name="connsiteX1" fmla="*/ 7679193 w 7679193"/>
              <a:gd name="connsiteY1" fmla="*/ 0 h 7005082"/>
              <a:gd name="connsiteX2" fmla="*/ 7678280 w 7679193"/>
              <a:gd name="connsiteY2" fmla="*/ 4333859 h 7005082"/>
              <a:gd name="connsiteX3" fmla="*/ 6179119 w 7679193"/>
              <a:gd name="connsiteY3" fmla="*/ 6959545 h 7005082"/>
              <a:gd name="connsiteX4" fmla="*/ 0 w 7679193"/>
              <a:gd name="connsiteY4" fmla="*/ 7005082 h 7005082"/>
              <a:gd name="connsiteX5" fmla="*/ 4045239 w 7679193"/>
              <a:gd name="connsiteY5" fmla="*/ 1579 h 7005082"/>
              <a:gd name="connsiteX0" fmla="*/ 4045239 w 7679193"/>
              <a:gd name="connsiteY0" fmla="*/ 1579 h 7005082"/>
              <a:gd name="connsiteX1" fmla="*/ 7679193 w 7679193"/>
              <a:gd name="connsiteY1" fmla="*/ 0 h 7005082"/>
              <a:gd name="connsiteX2" fmla="*/ 7678280 w 7679193"/>
              <a:gd name="connsiteY2" fmla="*/ 4333859 h 7005082"/>
              <a:gd name="connsiteX3" fmla="*/ 5707404 w 7679193"/>
              <a:gd name="connsiteY3" fmla="*/ 6988573 h 7005082"/>
              <a:gd name="connsiteX4" fmla="*/ 0 w 7679193"/>
              <a:gd name="connsiteY4" fmla="*/ 7005082 h 7005082"/>
              <a:gd name="connsiteX5" fmla="*/ 4045239 w 7679193"/>
              <a:gd name="connsiteY5" fmla="*/ 1579 h 7005082"/>
              <a:gd name="connsiteX0" fmla="*/ 4045239 w 7679193"/>
              <a:gd name="connsiteY0" fmla="*/ 1579 h 7005082"/>
              <a:gd name="connsiteX1" fmla="*/ 7679193 w 7679193"/>
              <a:gd name="connsiteY1" fmla="*/ 0 h 7005082"/>
              <a:gd name="connsiteX2" fmla="*/ 7678280 w 7679193"/>
              <a:gd name="connsiteY2" fmla="*/ 4333859 h 7005082"/>
              <a:gd name="connsiteX3" fmla="*/ 5801747 w 7679193"/>
              <a:gd name="connsiteY3" fmla="*/ 6988573 h 7005082"/>
              <a:gd name="connsiteX4" fmla="*/ 0 w 7679193"/>
              <a:gd name="connsiteY4" fmla="*/ 7005082 h 7005082"/>
              <a:gd name="connsiteX5" fmla="*/ 4045239 w 7679193"/>
              <a:gd name="connsiteY5" fmla="*/ 1579 h 7005082"/>
              <a:gd name="connsiteX0" fmla="*/ 4045239 w 7679193"/>
              <a:gd name="connsiteY0" fmla="*/ 1579 h 7005082"/>
              <a:gd name="connsiteX1" fmla="*/ 7679193 w 7679193"/>
              <a:gd name="connsiteY1" fmla="*/ 0 h 7005082"/>
              <a:gd name="connsiteX2" fmla="*/ 7663766 w 7679193"/>
              <a:gd name="connsiteY2" fmla="*/ 3804087 h 7005082"/>
              <a:gd name="connsiteX3" fmla="*/ 5801747 w 7679193"/>
              <a:gd name="connsiteY3" fmla="*/ 6988573 h 7005082"/>
              <a:gd name="connsiteX4" fmla="*/ 0 w 7679193"/>
              <a:gd name="connsiteY4" fmla="*/ 7005082 h 7005082"/>
              <a:gd name="connsiteX5" fmla="*/ 4045239 w 7679193"/>
              <a:gd name="connsiteY5" fmla="*/ 1579 h 700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9193" h="7005082">
                <a:moveTo>
                  <a:pt x="4045239" y="1579"/>
                </a:moveTo>
                <a:lnTo>
                  <a:pt x="7679193" y="0"/>
                </a:lnTo>
                <a:cubicBezTo>
                  <a:pt x="7678889" y="1092080"/>
                  <a:pt x="7664070" y="2712007"/>
                  <a:pt x="7663766" y="3804087"/>
                </a:cubicBezTo>
                <a:lnTo>
                  <a:pt x="5801747" y="6988573"/>
                </a:lnTo>
                <a:lnTo>
                  <a:pt x="0" y="7005082"/>
                </a:lnTo>
                <a:lnTo>
                  <a:pt x="4045239" y="1579"/>
                </a:lnTo>
                <a:close/>
              </a:path>
            </a:pathLst>
          </a:custGeom>
        </p:spPr>
        <p:txBody>
          <a:bodyPr/>
          <a:lstStyle/>
          <a:p>
            <a:endParaRPr lang="en-MY"/>
          </a:p>
        </p:txBody>
      </p:sp>
      <p:sp>
        <p:nvSpPr>
          <p:cNvPr id="38" name="Freeform 5">
            <a:extLst>
              <a:ext uri="{FF2B5EF4-FFF2-40B4-BE49-F238E27FC236}">
                <a16:creationId xmlns:a16="http://schemas.microsoft.com/office/drawing/2014/main" id="{A67EEDB7-4D0A-A800-DE28-0C4984B110CA}"/>
              </a:ext>
            </a:extLst>
          </p:cNvPr>
          <p:cNvSpPr>
            <a:spLocks/>
          </p:cNvSpPr>
          <p:nvPr userDrawn="1"/>
        </p:nvSpPr>
        <p:spPr bwMode="auto">
          <a:xfrm>
            <a:off x="876629" y="-15775"/>
            <a:ext cx="7686809" cy="6857999"/>
          </a:xfrm>
          <a:custGeom>
            <a:avLst/>
            <a:gdLst>
              <a:gd name="T0" fmla="*/ 0 w 956"/>
              <a:gd name="T1" fmla="*/ 513 h 801"/>
              <a:gd name="T2" fmla="*/ 0 w 956"/>
              <a:gd name="T3" fmla="*/ 801 h 801"/>
              <a:gd name="T4" fmla="*/ 495 w 956"/>
              <a:gd name="T5" fmla="*/ 801 h 801"/>
              <a:gd name="T6" fmla="*/ 956 w 956"/>
              <a:gd name="T7" fmla="*/ 0 h 801"/>
              <a:gd name="T8" fmla="*/ 290 w 956"/>
              <a:gd name="T9" fmla="*/ 0 h 801"/>
              <a:gd name="T10" fmla="*/ 0 w 956"/>
              <a:gd name="T11" fmla="*/ 513 h 801"/>
              <a:gd name="connsiteX0" fmla="*/ 0 w 10000"/>
              <a:gd name="connsiteY0" fmla="*/ 6404 h 10000"/>
              <a:gd name="connsiteX1" fmla="*/ 0 w 10000"/>
              <a:gd name="connsiteY1" fmla="*/ 10000 h 10000"/>
              <a:gd name="connsiteX2" fmla="*/ 4844 w 10000"/>
              <a:gd name="connsiteY2" fmla="*/ 10000 h 10000"/>
              <a:gd name="connsiteX3" fmla="*/ 10000 w 10000"/>
              <a:gd name="connsiteY3" fmla="*/ 0 h 10000"/>
              <a:gd name="connsiteX4" fmla="*/ 3033 w 10000"/>
              <a:gd name="connsiteY4" fmla="*/ 0 h 10000"/>
              <a:gd name="connsiteX5" fmla="*/ 0 w 10000"/>
              <a:gd name="connsiteY5" fmla="*/ 64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6404"/>
                </a:moveTo>
                <a:lnTo>
                  <a:pt x="0" y="10000"/>
                </a:lnTo>
                <a:lnTo>
                  <a:pt x="4844" y="10000"/>
                </a:lnTo>
                <a:lnTo>
                  <a:pt x="10000" y="0"/>
                </a:lnTo>
                <a:lnTo>
                  <a:pt x="3033" y="0"/>
                </a:lnTo>
                <a:lnTo>
                  <a:pt x="0" y="6404"/>
                </a:lnTo>
                <a:close/>
              </a:path>
            </a:pathLst>
          </a:custGeom>
          <a:gradFill>
            <a:gsLst>
              <a:gs pos="5000">
                <a:srgbClr val="2C2C2C"/>
              </a:gs>
              <a:gs pos="62000">
                <a:schemeClr val="tx2">
                  <a:lumMod val="50000"/>
                  <a:lumOff val="50000"/>
                </a:schemeClr>
              </a:gs>
              <a:gs pos="100000">
                <a:schemeClr val="bg1">
                  <a:lumMod val="50000"/>
                </a:schemeClr>
              </a:gs>
            </a:gsLst>
            <a:lin ang="60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a:extLst>
              <a:ext uri="{FF2B5EF4-FFF2-40B4-BE49-F238E27FC236}">
                <a16:creationId xmlns:a16="http://schemas.microsoft.com/office/drawing/2014/main" id="{33CB460A-39A9-54F6-0195-13B362A33766}"/>
              </a:ext>
            </a:extLst>
          </p:cNvPr>
          <p:cNvSpPr>
            <a:spLocks/>
          </p:cNvSpPr>
          <p:nvPr userDrawn="1"/>
        </p:nvSpPr>
        <p:spPr bwMode="auto">
          <a:xfrm>
            <a:off x="-32223" y="-14401"/>
            <a:ext cx="8108976" cy="6902576"/>
          </a:xfrm>
          <a:custGeom>
            <a:avLst/>
            <a:gdLst>
              <a:gd name="T0" fmla="*/ 0 w 722"/>
              <a:gd name="T1" fmla="*/ 0 h 796"/>
              <a:gd name="T2" fmla="*/ 722 w 722"/>
              <a:gd name="T3" fmla="*/ 0 h 796"/>
              <a:gd name="T4" fmla="*/ 273 w 722"/>
              <a:gd name="T5" fmla="*/ 796 h 796"/>
              <a:gd name="T6" fmla="*/ 0 w 722"/>
              <a:gd name="T7" fmla="*/ 796 h 796"/>
              <a:gd name="T8" fmla="*/ 0 w 722"/>
              <a:gd name="T9" fmla="*/ 0 h 796"/>
              <a:gd name="connsiteX0" fmla="*/ 0 w 10000"/>
              <a:gd name="connsiteY0" fmla="*/ 0 h 10000"/>
              <a:gd name="connsiteX1" fmla="*/ 10000 w 10000"/>
              <a:gd name="connsiteY1" fmla="*/ 0 h 10000"/>
              <a:gd name="connsiteX2" fmla="*/ 6231 w 10000"/>
              <a:gd name="connsiteY2" fmla="*/ 9977 h 10000"/>
              <a:gd name="connsiteX3" fmla="*/ 0 w 10000"/>
              <a:gd name="connsiteY3" fmla="*/ 10000 h 10000"/>
              <a:gd name="connsiteX4" fmla="*/ 0 w 10000"/>
              <a:gd name="connsiteY4" fmla="*/ 0 h 10000"/>
              <a:gd name="connsiteX0" fmla="*/ 0 w 12115"/>
              <a:gd name="connsiteY0" fmla="*/ 23 h 10023"/>
              <a:gd name="connsiteX1" fmla="*/ 12115 w 12115"/>
              <a:gd name="connsiteY1" fmla="*/ 0 h 10023"/>
              <a:gd name="connsiteX2" fmla="*/ 6231 w 12115"/>
              <a:gd name="connsiteY2" fmla="*/ 10000 h 10023"/>
              <a:gd name="connsiteX3" fmla="*/ 0 w 12115"/>
              <a:gd name="connsiteY3" fmla="*/ 10023 h 10023"/>
              <a:gd name="connsiteX4" fmla="*/ 0 w 12115"/>
              <a:gd name="connsiteY4" fmla="*/ 23 h 10023"/>
              <a:gd name="connsiteX0" fmla="*/ 0 w 12270"/>
              <a:gd name="connsiteY0" fmla="*/ 46 h 10046"/>
              <a:gd name="connsiteX1" fmla="*/ 12270 w 12270"/>
              <a:gd name="connsiteY1" fmla="*/ 0 h 10046"/>
              <a:gd name="connsiteX2" fmla="*/ 6231 w 12270"/>
              <a:gd name="connsiteY2" fmla="*/ 10023 h 10046"/>
              <a:gd name="connsiteX3" fmla="*/ 0 w 12270"/>
              <a:gd name="connsiteY3" fmla="*/ 10046 h 10046"/>
              <a:gd name="connsiteX4" fmla="*/ 0 w 12270"/>
              <a:gd name="connsiteY4" fmla="*/ 46 h 10046"/>
              <a:gd name="connsiteX0" fmla="*/ 0 w 12451"/>
              <a:gd name="connsiteY0" fmla="*/ 23 h 10023"/>
              <a:gd name="connsiteX1" fmla="*/ 12451 w 12451"/>
              <a:gd name="connsiteY1" fmla="*/ 0 h 10023"/>
              <a:gd name="connsiteX2" fmla="*/ 6231 w 12451"/>
              <a:gd name="connsiteY2" fmla="*/ 10000 h 10023"/>
              <a:gd name="connsiteX3" fmla="*/ 0 w 12451"/>
              <a:gd name="connsiteY3" fmla="*/ 10023 h 10023"/>
              <a:gd name="connsiteX4" fmla="*/ 0 w 12451"/>
              <a:gd name="connsiteY4" fmla="*/ 23 h 10023"/>
              <a:gd name="connsiteX0" fmla="*/ 0 w 12606"/>
              <a:gd name="connsiteY0" fmla="*/ 23 h 10023"/>
              <a:gd name="connsiteX1" fmla="*/ 12606 w 12606"/>
              <a:gd name="connsiteY1" fmla="*/ 0 h 10023"/>
              <a:gd name="connsiteX2" fmla="*/ 6231 w 12606"/>
              <a:gd name="connsiteY2" fmla="*/ 10000 h 10023"/>
              <a:gd name="connsiteX3" fmla="*/ 0 w 12606"/>
              <a:gd name="connsiteY3" fmla="*/ 10023 h 10023"/>
              <a:gd name="connsiteX4" fmla="*/ 0 w 12606"/>
              <a:gd name="connsiteY4" fmla="*/ 23 h 10023"/>
              <a:gd name="connsiteX0" fmla="*/ 1496 w 14102"/>
              <a:gd name="connsiteY0" fmla="*/ 23 h 10046"/>
              <a:gd name="connsiteX1" fmla="*/ 14102 w 14102"/>
              <a:gd name="connsiteY1" fmla="*/ 0 h 10046"/>
              <a:gd name="connsiteX2" fmla="*/ 7727 w 14102"/>
              <a:gd name="connsiteY2" fmla="*/ 10000 h 10046"/>
              <a:gd name="connsiteX3" fmla="*/ 0 w 14102"/>
              <a:gd name="connsiteY3" fmla="*/ 10046 h 10046"/>
              <a:gd name="connsiteX4" fmla="*/ 1496 w 14102"/>
              <a:gd name="connsiteY4" fmla="*/ 23 h 10046"/>
              <a:gd name="connsiteX0" fmla="*/ 52 w 14102"/>
              <a:gd name="connsiteY0" fmla="*/ 23 h 10046"/>
              <a:gd name="connsiteX1" fmla="*/ 14102 w 14102"/>
              <a:gd name="connsiteY1" fmla="*/ 0 h 10046"/>
              <a:gd name="connsiteX2" fmla="*/ 7727 w 14102"/>
              <a:gd name="connsiteY2" fmla="*/ 10000 h 10046"/>
              <a:gd name="connsiteX3" fmla="*/ 0 w 14102"/>
              <a:gd name="connsiteY3" fmla="*/ 10046 h 10046"/>
              <a:gd name="connsiteX4" fmla="*/ 52 w 14102"/>
              <a:gd name="connsiteY4" fmla="*/ 23 h 10046"/>
              <a:gd name="connsiteX0" fmla="*/ 52 w 14102"/>
              <a:gd name="connsiteY0" fmla="*/ 23 h 10046"/>
              <a:gd name="connsiteX1" fmla="*/ 14102 w 14102"/>
              <a:gd name="connsiteY1" fmla="*/ 0 h 10046"/>
              <a:gd name="connsiteX2" fmla="*/ 7762 w 14102"/>
              <a:gd name="connsiteY2" fmla="*/ 10016 h 10046"/>
              <a:gd name="connsiteX3" fmla="*/ 0 w 14102"/>
              <a:gd name="connsiteY3" fmla="*/ 10046 h 10046"/>
              <a:gd name="connsiteX4" fmla="*/ 52 w 14102"/>
              <a:gd name="connsiteY4" fmla="*/ 23 h 10046"/>
              <a:gd name="connsiteX0" fmla="*/ 52 w 16864"/>
              <a:gd name="connsiteY0" fmla="*/ 3 h 10026"/>
              <a:gd name="connsiteX1" fmla="*/ 16864 w 16864"/>
              <a:gd name="connsiteY1" fmla="*/ 0 h 10026"/>
              <a:gd name="connsiteX2" fmla="*/ 7762 w 16864"/>
              <a:gd name="connsiteY2" fmla="*/ 9996 h 10026"/>
              <a:gd name="connsiteX3" fmla="*/ 0 w 16864"/>
              <a:gd name="connsiteY3" fmla="*/ 10026 h 10026"/>
              <a:gd name="connsiteX4" fmla="*/ 52 w 16864"/>
              <a:gd name="connsiteY4" fmla="*/ 3 h 10026"/>
              <a:gd name="connsiteX0" fmla="*/ 52 w 16864"/>
              <a:gd name="connsiteY0" fmla="*/ 3 h 10036"/>
              <a:gd name="connsiteX1" fmla="*/ 16864 w 16864"/>
              <a:gd name="connsiteY1" fmla="*/ 0 h 10036"/>
              <a:gd name="connsiteX2" fmla="*/ 10479 w 16864"/>
              <a:gd name="connsiteY2" fmla="*/ 10036 h 10036"/>
              <a:gd name="connsiteX3" fmla="*/ 0 w 16864"/>
              <a:gd name="connsiteY3" fmla="*/ 10026 h 10036"/>
              <a:gd name="connsiteX4" fmla="*/ 52 w 16864"/>
              <a:gd name="connsiteY4" fmla="*/ 3 h 10036"/>
              <a:gd name="connsiteX0" fmla="*/ 52 w 17532"/>
              <a:gd name="connsiteY0" fmla="*/ 3 h 10036"/>
              <a:gd name="connsiteX1" fmla="*/ 17532 w 17532"/>
              <a:gd name="connsiteY1" fmla="*/ 0 h 10036"/>
              <a:gd name="connsiteX2" fmla="*/ 10479 w 17532"/>
              <a:gd name="connsiteY2" fmla="*/ 10036 h 10036"/>
              <a:gd name="connsiteX3" fmla="*/ 0 w 17532"/>
              <a:gd name="connsiteY3" fmla="*/ 10026 h 10036"/>
              <a:gd name="connsiteX4" fmla="*/ 52 w 17532"/>
              <a:gd name="connsiteY4" fmla="*/ 3 h 10036"/>
              <a:gd name="connsiteX0" fmla="*/ 52 w 17532"/>
              <a:gd name="connsiteY0" fmla="*/ 3 h 10026"/>
              <a:gd name="connsiteX1" fmla="*/ 17532 w 17532"/>
              <a:gd name="connsiteY1" fmla="*/ 0 h 10026"/>
              <a:gd name="connsiteX2" fmla="*/ 11014 w 17532"/>
              <a:gd name="connsiteY2" fmla="*/ 9975 h 10026"/>
              <a:gd name="connsiteX3" fmla="*/ 0 w 17532"/>
              <a:gd name="connsiteY3" fmla="*/ 10026 h 10026"/>
              <a:gd name="connsiteX4" fmla="*/ 52 w 17532"/>
              <a:gd name="connsiteY4" fmla="*/ 3 h 10026"/>
              <a:gd name="connsiteX0" fmla="*/ 52 w 17532"/>
              <a:gd name="connsiteY0" fmla="*/ 3 h 10026"/>
              <a:gd name="connsiteX1" fmla="*/ 17532 w 17532"/>
              <a:gd name="connsiteY1" fmla="*/ 0 h 10026"/>
              <a:gd name="connsiteX2" fmla="*/ 11081 w 17532"/>
              <a:gd name="connsiteY2" fmla="*/ 9975 h 10026"/>
              <a:gd name="connsiteX3" fmla="*/ 0 w 17532"/>
              <a:gd name="connsiteY3" fmla="*/ 10026 h 10026"/>
              <a:gd name="connsiteX4" fmla="*/ 52 w 17532"/>
              <a:gd name="connsiteY4" fmla="*/ 3 h 10026"/>
              <a:gd name="connsiteX0" fmla="*/ 52 w 17532"/>
              <a:gd name="connsiteY0" fmla="*/ 3 h 10026"/>
              <a:gd name="connsiteX1" fmla="*/ 17532 w 17532"/>
              <a:gd name="connsiteY1" fmla="*/ 0 h 10026"/>
              <a:gd name="connsiteX2" fmla="*/ 11215 w 17532"/>
              <a:gd name="connsiteY2" fmla="*/ 9995 h 10026"/>
              <a:gd name="connsiteX3" fmla="*/ 0 w 17532"/>
              <a:gd name="connsiteY3" fmla="*/ 10026 h 10026"/>
              <a:gd name="connsiteX4" fmla="*/ 52 w 17532"/>
              <a:gd name="connsiteY4" fmla="*/ 3 h 10026"/>
              <a:gd name="connsiteX0" fmla="*/ 19 w 17532"/>
              <a:gd name="connsiteY0" fmla="*/ 3 h 10026"/>
              <a:gd name="connsiteX1" fmla="*/ 17532 w 17532"/>
              <a:gd name="connsiteY1" fmla="*/ 0 h 10026"/>
              <a:gd name="connsiteX2" fmla="*/ 11215 w 17532"/>
              <a:gd name="connsiteY2" fmla="*/ 9995 h 10026"/>
              <a:gd name="connsiteX3" fmla="*/ 0 w 17532"/>
              <a:gd name="connsiteY3" fmla="*/ 10026 h 10026"/>
              <a:gd name="connsiteX4" fmla="*/ 19 w 17532"/>
              <a:gd name="connsiteY4" fmla="*/ 3 h 10026"/>
              <a:gd name="connsiteX0" fmla="*/ 19 w 17543"/>
              <a:gd name="connsiteY0" fmla="*/ 13 h 10036"/>
              <a:gd name="connsiteX1" fmla="*/ 17543 w 17543"/>
              <a:gd name="connsiteY1" fmla="*/ 0 h 10036"/>
              <a:gd name="connsiteX2" fmla="*/ 11215 w 17543"/>
              <a:gd name="connsiteY2" fmla="*/ 10005 h 10036"/>
              <a:gd name="connsiteX3" fmla="*/ 0 w 17543"/>
              <a:gd name="connsiteY3" fmla="*/ 10036 h 10036"/>
              <a:gd name="connsiteX4" fmla="*/ 19 w 17543"/>
              <a:gd name="connsiteY4" fmla="*/ 13 h 10036"/>
              <a:gd name="connsiteX0" fmla="*/ 8 w 17543"/>
              <a:gd name="connsiteY0" fmla="*/ 0 h 10044"/>
              <a:gd name="connsiteX1" fmla="*/ 17543 w 17543"/>
              <a:gd name="connsiteY1" fmla="*/ 8 h 10044"/>
              <a:gd name="connsiteX2" fmla="*/ 11215 w 17543"/>
              <a:gd name="connsiteY2" fmla="*/ 10013 h 10044"/>
              <a:gd name="connsiteX3" fmla="*/ 0 w 17543"/>
              <a:gd name="connsiteY3" fmla="*/ 10044 h 10044"/>
              <a:gd name="connsiteX4" fmla="*/ 8 w 17543"/>
              <a:gd name="connsiteY4" fmla="*/ 0 h 10044"/>
              <a:gd name="connsiteX0" fmla="*/ 8 w 11215"/>
              <a:gd name="connsiteY0" fmla="*/ 27 h 10071"/>
              <a:gd name="connsiteX1" fmla="*/ 10522 w 11215"/>
              <a:gd name="connsiteY1" fmla="*/ 0 h 10071"/>
              <a:gd name="connsiteX2" fmla="*/ 11215 w 11215"/>
              <a:gd name="connsiteY2" fmla="*/ 10040 h 10071"/>
              <a:gd name="connsiteX3" fmla="*/ 0 w 11215"/>
              <a:gd name="connsiteY3" fmla="*/ 10071 h 10071"/>
              <a:gd name="connsiteX4" fmla="*/ 8 w 11215"/>
              <a:gd name="connsiteY4" fmla="*/ 27 h 10071"/>
              <a:gd name="connsiteX0" fmla="*/ 8 w 10522"/>
              <a:gd name="connsiteY0" fmla="*/ 27 h 10075"/>
              <a:gd name="connsiteX1" fmla="*/ 10522 w 10522"/>
              <a:gd name="connsiteY1" fmla="*/ 0 h 10075"/>
              <a:gd name="connsiteX2" fmla="*/ 6940 w 10522"/>
              <a:gd name="connsiteY2" fmla="*/ 10075 h 10075"/>
              <a:gd name="connsiteX3" fmla="*/ 0 w 10522"/>
              <a:gd name="connsiteY3" fmla="*/ 10071 h 10075"/>
              <a:gd name="connsiteX4" fmla="*/ 8 w 10522"/>
              <a:gd name="connsiteY4" fmla="*/ 27 h 10075"/>
              <a:gd name="connsiteX0" fmla="*/ 8 w 13036"/>
              <a:gd name="connsiteY0" fmla="*/ 0 h 10048"/>
              <a:gd name="connsiteX1" fmla="*/ 13036 w 13036"/>
              <a:gd name="connsiteY1" fmla="*/ 26 h 10048"/>
              <a:gd name="connsiteX2" fmla="*/ 6940 w 13036"/>
              <a:gd name="connsiteY2" fmla="*/ 10048 h 10048"/>
              <a:gd name="connsiteX3" fmla="*/ 0 w 13036"/>
              <a:gd name="connsiteY3" fmla="*/ 10044 h 10048"/>
              <a:gd name="connsiteX4" fmla="*/ 8 w 13036"/>
              <a:gd name="connsiteY4" fmla="*/ 0 h 10048"/>
              <a:gd name="connsiteX0" fmla="*/ 8 w 13036"/>
              <a:gd name="connsiteY0" fmla="*/ 0 h 10044"/>
              <a:gd name="connsiteX1" fmla="*/ 13036 w 13036"/>
              <a:gd name="connsiteY1" fmla="*/ 26 h 10044"/>
              <a:gd name="connsiteX2" fmla="*/ 6882 w 13036"/>
              <a:gd name="connsiteY2" fmla="*/ 10030 h 10044"/>
              <a:gd name="connsiteX3" fmla="*/ 0 w 13036"/>
              <a:gd name="connsiteY3" fmla="*/ 10044 h 10044"/>
              <a:gd name="connsiteX4" fmla="*/ 8 w 13036"/>
              <a:gd name="connsiteY4" fmla="*/ 0 h 10044"/>
              <a:gd name="connsiteX0" fmla="*/ 8 w 13036"/>
              <a:gd name="connsiteY0" fmla="*/ 0 h 10065"/>
              <a:gd name="connsiteX1" fmla="*/ 13036 w 13036"/>
              <a:gd name="connsiteY1" fmla="*/ 26 h 10065"/>
              <a:gd name="connsiteX2" fmla="*/ 6689 w 13036"/>
              <a:gd name="connsiteY2" fmla="*/ 10065 h 10065"/>
              <a:gd name="connsiteX3" fmla="*/ 0 w 13036"/>
              <a:gd name="connsiteY3" fmla="*/ 10044 h 10065"/>
              <a:gd name="connsiteX4" fmla="*/ 8 w 13036"/>
              <a:gd name="connsiteY4" fmla="*/ 0 h 1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6" h="10065">
                <a:moveTo>
                  <a:pt x="8" y="0"/>
                </a:moveTo>
                <a:lnTo>
                  <a:pt x="13036" y="26"/>
                </a:lnTo>
                <a:lnTo>
                  <a:pt x="6689" y="10065"/>
                </a:lnTo>
                <a:lnTo>
                  <a:pt x="0" y="10044"/>
                </a:lnTo>
                <a:cubicBezTo>
                  <a:pt x="17" y="6703"/>
                  <a:pt x="-9" y="3341"/>
                  <a:pt x="8" y="0"/>
                </a:cubicBezTo>
                <a:close/>
              </a:path>
            </a:pathLst>
          </a:custGeom>
          <a:gradFill>
            <a:gsLst>
              <a:gs pos="52000">
                <a:schemeClr val="tx1">
                  <a:lumMod val="75000"/>
                  <a:lumOff val="25000"/>
                </a:schemeClr>
              </a:gs>
              <a:gs pos="82000">
                <a:srgbClr val="5A5A5A"/>
              </a:gs>
              <a:gs pos="100000">
                <a:srgbClr val="5F5F5F"/>
              </a:gs>
            </a:gsLst>
            <a:lin ang="30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6">
            <a:extLst>
              <a:ext uri="{FF2B5EF4-FFF2-40B4-BE49-F238E27FC236}">
                <a16:creationId xmlns:a16="http://schemas.microsoft.com/office/drawing/2014/main" id="{5D4E811A-68E1-6A97-C96E-3F27C8F76BE0}"/>
              </a:ext>
            </a:extLst>
          </p:cNvPr>
          <p:cNvSpPr>
            <a:spLocks/>
          </p:cNvSpPr>
          <p:nvPr userDrawn="1"/>
        </p:nvSpPr>
        <p:spPr bwMode="auto">
          <a:xfrm>
            <a:off x="2209176" y="3456710"/>
            <a:ext cx="4299176" cy="3429000"/>
          </a:xfrm>
          <a:custGeom>
            <a:avLst/>
            <a:gdLst>
              <a:gd name="T0" fmla="*/ 499 w 499"/>
              <a:gd name="T1" fmla="*/ 0 h 398"/>
              <a:gd name="T2" fmla="*/ 226 w 499"/>
              <a:gd name="T3" fmla="*/ 0 h 398"/>
              <a:gd name="T4" fmla="*/ 0 w 499"/>
              <a:gd name="T5" fmla="*/ 398 h 398"/>
              <a:gd name="T6" fmla="*/ 273 w 499"/>
              <a:gd name="T7" fmla="*/ 398 h 398"/>
              <a:gd name="T8" fmla="*/ 499 w 499"/>
              <a:gd name="T9" fmla="*/ 0 h 398"/>
            </a:gdLst>
            <a:ahLst/>
            <a:cxnLst>
              <a:cxn ang="0">
                <a:pos x="T0" y="T1"/>
              </a:cxn>
              <a:cxn ang="0">
                <a:pos x="T2" y="T3"/>
              </a:cxn>
              <a:cxn ang="0">
                <a:pos x="T4" y="T5"/>
              </a:cxn>
              <a:cxn ang="0">
                <a:pos x="T6" y="T7"/>
              </a:cxn>
              <a:cxn ang="0">
                <a:pos x="T8" y="T9"/>
              </a:cxn>
            </a:cxnLst>
            <a:rect l="0" t="0" r="r" b="b"/>
            <a:pathLst>
              <a:path w="499" h="398">
                <a:moveTo>
                  <a:pt x="499" y="0"/>
                </a:moveTo>
                <a:lnTo>
                  <a:pt x="226" y="0"/>
                </a:lnTo>
                <a:lnTo>
                  <a:pt x="0" y="398"/>
                </a:lnTo>
                <a:lnTo>
                  <a:pt x="273" y="398"/>
                </a:lnTo>
                <a:lnTo>
                  <a:pt x="499" y="0"/>
                </a:lnTo>
                <a:close/>
              </a:path>
            </a:pathLst>
          </a:custGeom>
          <a:gradFill>
            <a:gsLst>
              <a:gs pos="100000">
                <a:schemeClr val="bg1">
                  <a:lumMod val="75000"/>
                </a:schemeClr>
              </a:gs>
              <a:gs pos="68000">
                <a:schemeClr val="tx2">
                  <a:lumMod val="50000"/>
                  <a:lumOff val="50000"/>
                </a:schemeClr>
              </a:gs>
              <a:gs pos="0">
                <a:schemeClr val="tx1">
                  <a:lumMod val="65000"/>
                  <a:lumOff val="3500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7">
            <a:extLst>
              <a:ext uri="{FF2B5EF4-FFF2-40B4-BE49-F238E27FC236}">
                <a16:creationId xmlns:a16="http://schemas.microsoft.com/office/drawing/2014/main" id="{CF0C25A0-646B-916D-80E6-B03039928697}"/>
              </a:ext>
            </a:extLst>
          </p:cNvPr>
          <p:cNvSpPr>
            <a:spLocks/>
          </p:cNvSpPr>
          <p:nvPr userDrawn="1"/>
        </p:nvSpPr>
        <p:spPr bwMode="auto">
          <a:xfrm>
            <a:off x="3960220" y="3450562"/>
            <a:ext cx="2619136" cy="3429000"/>
          </a:xfrm>
          <a:custGeom>
            <a:avLst/>
            <a:gdLst>
              <a:gd name="T0" fmla="*/ 0 w 304"/>
              <a:gd name="T1" fmla="*/ 398 h 398"/>
              <a:gd name="T2" fmla="*/ 74 w 304"/>
              <a:gd name="T3" fmla="*/ 398 h 398"/>
              <a:gd name="T4" fmla="*/ 304 w 304"/>
              <a:gd name="T5" fmla="*/ 0 h 398"/>
              <a:gd name="T6" fmla="*/ 223 w 304"/>
              <a:gd name="T7" fmla="*/ 0 h 398"/>
              <a:gd name="T8" fmla="*/ 0 w 304"/>
              <a:gd name="T9" fmla="*/ 398 h 398"/>
            </a:gdLst>
            <a:ahLst/>
            <a:cxnLst>
              <a:cxn ang="0">
                <a:pos x="T0" y="T1"/>
              </a:cxn>
              <a:cxn ang="0">
                <a:pos x="T2" y="T3"/>
              </a:cxn>
              <a:cxn ang="0">
                <a:pos x="T4" y="T5"/>
              </a:cxn>
              <a:cxn ang="0">
                <a:pos x="T6" y="T7"/>
              </a:cxn>
              <a:cxn ang="0">
                <a:pos x="T8" y="T9"/>
              </a:cxn>
            </a:cxnLst>
            <a:rect l="0" t="0" r="r" b="b"/>
            <a:pathLst>
              <a:path w="304" h="398">
                <a:moveTo>
                  <a:pt x="0" y="398"/>
                </a:moveTo>
                <a:lnTo>
                  <a:pt x="74" y="398"/>
                </a:lnTo>
                <a:lnTo>
                  <a:pt x="304" y="0"/>
                </a:lnTo>
                <a:lnTo>
                  <a:pt x="223" y="0"/>
                </a:lnTo>
                <a:lnTo>
                  <a:pt x="0" y="398"/>
                </a:lnTo>
                <a:close/>
              </a:path>
            </a:pathLst>
          </a:custGeom>
          <a:solidFill>
            <a:schemeClr val="bg1">
              <a:lumMod val="6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dirty="0"/>
          </a:p>
        </p:txBody>
      </p:sp>
      <p:sp>
        <p:nvSpPr>
          <p:cNvPr id="35" name="Freeform 8">
            <a:extLst>
              <a:ext uri="{FF2B5EF4-FFF2-40B4-BE49-F238E27FC236}">
                <a16:creationId xmlns:a16="http://schemas.microsoft.com/office/drawing/2014/main" id="{C4A6C08A-1102-22D6-CDC7-F94643959DC1}"/>
              </a:ext>
            </a:extLst>
          </p:cNvPr>
          <p:cNvSpPr>
            <a:spLocks/>
          </p:cNvSpPr>
          <p:nvPr userDrawn="1"/>
        </p:nvSpPr>
        <p:spPr bwMode="auto">
          <a:xfrm>
            <a:off x="10367888" y="3713311"/>
            <a:ext cx="1835121" cy="3144689"/>
          </a:xfrm>
          <a:custGeom>
            <a:avLst/>
            <a:gdLst>
              <a:gd name="T0" fmla="*/ 213 w 213"/>
              <a:gd name="T1" fmla="*/ 0 h 365"/>
              <a:gd name="T2" fmla="*/ 0 w 213"/>
              <a:gd name="T3" fmla="*/ 365 h 365"/>
              <a:gd name="T4" fmla="*/ 213 w 213"/>
              <a:gd name="T5" fmla="*/ 365 h 365"/>
              <a:gd name="T6" fmla="*/ 213 w 213"/>
              <a:gd name="T7" fmla="*/ 0 h 365"/>
            </a:gdLst>
            <a:ahLst/>
            <a:cxnLst>
              <a:cxn ang="0">
                <a:pos x="T0" y="T1"/>
              </a:cxn>
              <a:cxn ang="0">
                <a:pos x="T2" y="T3"/>
              </a:cxn>
              <a:cxn ang="0">
                <a:pos x="T4" y="T5"/>
              </a:cxn>
              <a:cxn ang="0">
                <a:pos x="T6" y="T7"/>
              </a:cxn>
            </a:cxnLst>
            <a:rect l="0" t="0" r="r" b="b"/>
            <a:pathLst>
              <a:path w="213" h="365">
                <a:moveTo>
                  <a:pt x="213" y="0"/>
                </a:moveTo>
                <a:lnTo>
                  <a:pt x="0" y="365"/>
                </a:lnTo>
                <a:lnTo>
                  <a:pt x="213" y="365"/>
                </a:lnTo>
                <a:lnTo>
                  <a:pt x="213" y="0"/>
                </a:lnTo>
                <a:close/>
              </a:path>
            </a:pathLst>
          </a:custGeom>
          <a:solidFill>
            <a:srgbClr val="74121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pic>
        <p:nvPicPr>
          <p:cNvPr id="27" name="Picture 26" descr="Logo&#10;&#10;Description automatically generated">
            <a:extLst>
              <a:ext uri="{FF2B5EF4-FFF2-40B4-BE49-F238E27FC236}">
                <a16:creationId xmlns:a16="http://schemas.microsoft.com/office/drawing/2014/main" id="{AFD0B610-2095-390B-36E3-2861E97A1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097" y="970721"/>
            <a:ext cx="1963312" cy="664029"/>
          </a:xfrm>
          <a:prstGeom prst="rect">
            <a:avLst/>
          </a:prstGeom>
        </p:spPr>
      </p:pic>
      <p:sp>
        <p:nvSpPr>
          <p:cNvPr id="40" name="Diagonal Stripe 39">
            <a:extLst>
              <a:ext uri="{FF2B5EF4-FFF2-40B4-BE49-F238E27FC236}">
                <a16:creationId xmlns:a16="http://schemas.microsoft.com/office/drawing/2014/main" id="{ABD29FDD-D53B-A316-CE9E-C0BB1690ADF0}"/>
              </a:ext>
            </a:extLst>
          </p:cNvPr>
          <p:cNvSpPr/>
          <p:nvPr userDrawn="1"/>
        </p:nvSpPr>
        <p:spPr>
          <a:xfrm rot="175485">
            <a:off x="1821520" y="4675411"/>
            <a:ext cx="2314796" cy="2272379"/>
          </a:xfrm>
          <a:custGeom>
            <a:avLst/>
            <a:gdLst>
              <a:gd name="connsiteX0" fmla="*/ 0 w 2262277"/>
              <a:gd name="connsiteY0" fmla="*/ 2214205 h 4428410"/>
              <a:gd name="connsiteX1" fmla="*/ 1131139 w 2262277"/>
              <a:gd name="connsiteY1" fmla="*/ 0 h 4428410"/>
              <a:gd name="connsiteX2" fmla="*/ 2262277 w 2262277"/>
              <a:gd name="connsiteY2" fmla="*/ 0 h 4428410"/>
              <a:gd name="connsiteX3" fmla="*/ 0 w 2262277"/>
              <a:gd name="connsiteY3" fmla="*/ 4428410 h 4428410"/>
              <a:gd name="connsiteX4" fmla="*/ 0 w 2262277"/>
              <a:gd name="connsiteY4" fmla="*/ 2214205 h 4428410"/>
              <a:gd name="connsiteX0" fmla="*/ 0 w 2262277"/>
              <a:gd name="connsiteY0" fmla="*/ 2214205 h 2708951"/>
              <a:gd name="connsiteX1" fmla="*/ 1131139 w 2262277"/>
              <a:gd name="connsiteY1" fmla="*/ 0 h 2708951"/>
              <a:gd name="connsiteX2" fmla="*/ 2262277 w 2262277"/>
              <a:gd name="connsiteY2" fmla="*/ 0 h 2708951"/>
              <a:gd name="connsiteX3" fmla="*/ 799998 w 2262277"/>
              <a:gd name="connsiteY3" fmla="*/ 2708951 h 2708951"/>
              <a:gd name="connsiteX4" fmla="*/ 0 w 2262277"/>
              <a:gd name="connsiteY4" fmla="*/ 2214205 h 2708951"/>
              <a:gd name="connsiteX0" fmla="*/ 0 w 2262277"/>
              <a:gd name="connsiteY0" fmla="*/ 2214205 h 2214205"/>
              <a:gd name="connsiteX1" fmla="*/ 1131139 w 2262277"/>
              <a:gd name="connsiteY1" fmla="*/ 0 h 2214205"/>
              <a:gd name="connsiteX2" fmla="*/ 2262277 w 2262277"/>
              <a:gd name="connsiteY2" fmla="*/ 0 h 2214205"/>
              <a:gd name="connsiteX3" fmla="*/ 1174394 w 2262277"/>
              <a:gd name="connsiteY3" fmla="*/ 2162664 h 2214205"/>
              <a:gd name="connsiteX4" fmla="*/ 0 w 2262277"/>
              <a:gd name="connsiteY4" fmla="*/ 2214205 h 2214205"/>
              <a:gd name="connsiteX0" fmla="*/ 0 w 2314796"/>
              <a:gd name="connsiteY0" fmla="*/ 2272379 h 2272379"/>
              <a:gd name="connsiteX1" fmla="*/ 1183658 w 2314796"/>
              <a:gd name="connsiteY1" fmla="*/ 0 h 2272379"/>
              <a:gd name="connsiteX2" fmla="*/ 2314796 w 2314796"/>
              <a:gd name="connsiteY2" fmla="*/ 0 h 2272379"/>
              <a:gd name="connsiteX3" fmla="*/ 1226913 w 2314796"/>
              <a:gd name="connsiteY3" fmla="*/ 2162664 h 2272379"/>
              <a:gd name="connsiteX4" fmla="*/ 0 w 2314796"/>
              <a:gd name="connsiteY4" fmla="*/ 2272379 h 227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796" h="2272379">
                <a:moveTo>
                  <a:pt x="0" y="2272379"/>
                </a:moveTo>
                <a:lnTo>
                  <a:pt x="1183658" y="0"/>
                </a:lnTo>
                <a:lnTo>
                  <a:pt x="2314796" y="0"/>
                </a:lnTo>
                <a:lnTo>
                  <a:pt x="1226913" y="2162664"/>
                </a:lnTo>
                <a:lnTo>
                  <a:pt x="0" y="2272379"/>
                </a:lnTo>
                <a:close/>
              </a:path>
            </a:pathLst>
          </a:custGeom>
          <a:solidFill>
            <a:schemeClr val="bg1">
              <a:lumMod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46" name="Freeform 8">
            <a:extLst>
              <a:ext uri="{FF2B5EF4-FFF2-40B4-BE49-F238E27FC236}">
                <a16:creationId xmlns:a16="http://schemas.microsoft.com/office/drawing/2014/main" id="{324D19CD-B969-9A41-96FD-3C48671D55E3}"/>
              </a:ext>
            </a:extLst>
          </p:cNvPr>
          <p:cNvSpPr>
            <a:spLocks/>
          </p:cNvSpPr>
          <p:nvPr userDrawn="1"/>
        </p:nvSpPr>
        <p:spPr bwMode="auto">
          <a:xfrm rot="10800000">
            <a:off x="0" y="5616"/>
            <a:ext cx="1317018" cy="2121303"/>
          </a:xfrm>
          <a:custGeom>
            <a:avLst/>
            <a:gdLst>
              <a:gd name="T0" fmla="*/ 213 w 213"/>
              <a:gd name="T1" fmla="*/ 0 h 365"/>
              <a:gd name="T2" fmla="*/ 0 w 213"/>
              <a:gd name="T3" fmla="*/ 365 h 365"/>
              <a:gd name="T4" fmla="*/ 213 w 213"/>
              <a:gd name="T5" fmla="*/ 365 h 365"/>
              <a:gd name="T6" fmla="*/ 213 w 213"/>
              <a:gd name="T7" fmla="*/ 0 h 365"/>
            </a:gdLst>
            <a:ahLst/>
            <a:cxnLst>
              <a:cxn ang="0">
                <a:pos x="T0" y="T1"/>
              </a:cxn>
              <a:cxn ang="0">
                <a:pos x="T2" y="T3"/>
              </a:cxn>
              <a:cxn ang="0">
                <a:pos x="T4" y="T5"/>
              </a:cxn>
              <a:cxn ang="0">
                <a:pos x="T6" y="T7"/>
              </a:cxn>
            </a:cxnLst>
            <a:rect l="0" t="0" r="r" b="b"/>
            <a:pathLst>
              <a:path w="213" h="365">
                <a:moveTo>
                  <a:pt x="213" y="0"/>
                </a:moveTo>
                <a:lnTo>
                  <a:pt x="0" y="365"/>
                </a:lnTo>
                <a:lnTo>
                  <a:pt x="213" y="365"/>
                </a:lnTo>
                <a:lnTo>
                  <a:pt x="213" y="0"/>
                </a:lnTo>
                <a:close/>
              </a:path>
            </a:pathLst>
          </a:custGeom>
          <a:solidFill>
            <a:srgbClr val="74121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7">
            <a:extLst>
              <a:ext uri="{FF2B5EF4-FFF2-40B4-BE49-F238E27FC236}">
                <a16:creationId xmlns:a16="http://schemas.microsoft.com/office/drawing/2014/main" id="{0A2D9FB8-C727-0DEB-593D-6A0268E96FC9}"/>
              </a:ext>
            </a:extLst>
          </p:cNvPr>
          <p:cNvSpPr>
            <a:spLocks/>
          </p:cNvSpPr>
          <p:nvPr userDrawn="1"/>
        </p:nvSpPr>
        <p:spPr bwMode="auto">
          <a:xfrm>
            <a:off x="10469449" y="3095152"/>
            <a:ext cx="1758053" cy="3140035"/>
          </a:xfrm>
          <a:custGeom>
            <a:avLst/>
            <a:gdLst>
              <a:gd name="T0" fmla="*/ 0 w 304"/>
              <a:gd name="T1" fmla="*/ 398 h 398"/>
              <a:gd name="T2" fmla="*/ 74 w 304"/>
              <a:gd name="T3" fmla="*/ 398 h 398"/>
              <a:gd name="T4" fmla="*/ 304 w 304"/>
              <a:gd name="T5" fmla="*/ 0 h 398"/>
              <a:gd name="T6" fmla="*/ 223 w 304"/>
              <a:gd name="T7" fmla="*/ 0 h 398"/>
              <a:gd name="T8" fmla="*/ 0 w 304"/>
              <a:gd name="T9" fmla="*/ 398 h 398"/>
              <a:gd name="connsiteX0" fmla="*/ 0 w 10000"/>
              <a:gd name="connsiteY0" fmla="*/ 10000 h 10000"/>
              <a:gd name="connsiteX1" fmla="*/ 2434 w 10000"/>
              <a:gd name="connsiteY1" fmla="*/ 10000 h 10000"/>
              <a:gd name="connsiteX2" fmla="*/ 10000 w 10000"/>
              <a:gd name="connsiteY2" fmla="*/ 0 h 10000"/>
              <a:gd name="connsiteX3" fmla="*/ 6202 w 10000"/>
              <a:gd name="connsiteY3" fmla="*/ 1468 h 10000"/>
              <a:gd name="connsiteX4" fmla="*/ 0 w 10000"/>
              <a:gd name="connsiteY4" fmla="*/ 10000 h 10000"/>
              <a:gd name="connsiteX0" fmla="*/ 0 w 6254"/>
              <a:gd name="connsiteY0" fmla="*/ 8532 h 8532"/>
              <a:gd name="connsiteX1" fmla="*/ 2434 w 6254"/>
              <a:gd name="connsiteY1" fmla="*/ 8532 h 8532"/>
              <a:gd name="connsiteX2" fmla="*/ 6254 w 6254"/>
              <a:gd name="connsiteY2" fmla="*/ 3388 h 8532"/>
              <a:gd name="connsiteX3" fmla="*/ 6202 w 6254"/>
              <a:gd name="connsiteY3" fmla="*/ 0 h 8532"/>
              <a:gd name="connsiteX4" fmla="*/ 0 w 6254"/>
              <a:gd name="connsiteY4" fmla="*/ 8532 h 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 h="8532">
                <a:moveTo>
                  <a:pt x="0" y="8532"/>
                </a:moveTo>
                <a:lnTo>
                  <a:pt x="2434" y="8532"/>
                </a:lnTo>
                <a:lnTo>
                  <a:pt x="6254" y="3388"/>
                </a:lnTo>
                <a:cubicBezTo>
                  <a:pt x="6237" y="2259"/>
                  <a:pt x="6219" y="1129"/>
                  <a:pt x="6202" y="0"/>
                </a:cubicBezTo>
                <a:lnTo>
                  <a:pt x="0" y="8532"/>
                </a:lnTo>
                <a:close/>
              </a:path>
            </a:pathLst>
          </a:custGeom>
          <a:solidFill>
            <a:srgbClr val="A6A6A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dirty="0"/>
          </a:p>
        </p:txBody>
      </p:sp>
    </p:spTree>
    <p:extLst>
      <p:ext uri="{BB962C8B-B14F-4D97-AF65-F5344CB8AC3E}">
        <p14:creationId xmlns:p14="http://schemas.microsoft.com/office/powerpoint/2010/main" val="1812239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828800" y="2590800"/>
            <a:ext cx="8128000" cy="838200"/>
          </a:xfrm>
        </p:spPr>
        <p:txBody>
          <a:bodyPr/>
          <a:lstStyle>
            <a:lvl1pPr algn="ctr">
              <a:defRPr sz="6000"/>
            </a:lvl1pPr>
          </a:lstStyle>
          <a:p>
            <a:r>
              <a:rPr lang="en-US" altLang="zh-CN"/>
              <a:t>Click to edit Master title style</a:t>
            </a:r>
          </a:p>
        </p:txBody>
      </p:sp>
      <p:sp>
        <p:nvSpPr>
          <p:cNvPr id="7171" name="Rectangle 3"/>
          <p:cNvSpPr>
            <a:spLocks noGrp="1" noChangeArrowheads="1"/>
          </p:cNvSpPr>
          <p:nvPr>
            <p:ph type="subTitle" idx="1"/>
          </p:nvPr>
        </p:nvSpPr>
        <p:spPr>
          <a:xfrm>
            <a:off x="1828800" y="3352800"/>
            <a:ext cx="8128000" cy="762000"/>
          </a:xfrm>
        </p:spPr>
        <p:txBody>
          <a:bodyPr/>
          <a:lstStyle>
            <a:lvl1pPr marL="0" indent="0" algn="ctr">
              <a:defRPr/>
            </a:lvl1pPr>
          </a:lstStyle>
          <a:p>
            <a:r>
              <a:rPr lang="en-US" altLang="zh-CN"/>
              <a:t>Click to edit Master subtitle style</a:t>
            </a:r>
          </a:p>
        </p:txBody>
      </p:sp>
      <p:sp>
        <p:nvSpPr>
          <p:cNvPr id="2" name="Rectangle 4">
            <a:extLst>
              <a:ext uri="{FF2B5EF4-FFF2-40B4-BE49-F238E27FC236}">
                <a16:creationId xmlns:a16="http://schemas.microsoft.com/office/drawing/2014/main" id="{D2C9B478-F801-3DDA-9637-91FBA6691785}"/>
              </a:ext>
            </a:extLst>
          </p:cNvPr>
          <p:cNvSpPr>
            <a:spLocks noGrp="1" noChangeArrowheads="1"/>
          </p:cNvSpPr>
          <p:nvPr>
            <p:ph type="dt" sz="half" idx="10"/>
          </p:nvPr>
        </p:nvSpPr>
        <p:spPr/>
        <p:txBody>
          <a:bodyPr/>
          <a:lstStyle>
            <a:lvl1pPr>
              <a:defRPr/>
            </a:lvl1pPr>
          </a:lstStyle>
          <a:p>
            <a:pPr>
              <a:defRPr/>
            </a:pPr>
            <a:fld id="{8716EF13-98AC-4A1A-A55C-7E08B7BB6FCE}" type="datetimeFigureOut">
              <a:rPr lang="en-US"/>
              <a:pPr>
                <a:defRPr/>
              </a:pPr>
              <a:t>10/11/2023</a:t>
            </a:fld>
            <a:endParaRPr lang="en-US"/>
          </a:p>
        </p:txBody>
      </p:sp>
      <p:sp>
        <p:nvSpPr>
          <p:cNvPr id="3" name="Rectangle 5">
            <a:extLst>
              <a:ext uri="{FF2B5EF4-FFF2-40B4-BE49-F238E27FC236}">
                <a16:creationId xmlns:a16="http://schemas.microsoft.com/office/drawing/2014/main" id="{7F5B13A6-1815-AE58-2B9E-9BDB61FE923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C6903D0-3D59-F902-0488-3C195C11FE44}"/>
              </a:ext>
            </a:extLst>
          </p:cNvPr>
          <p:cNvSpPr>
            <a:spLocks noGrp="1" noChangeArrowheads="1"/>
          </p:cNvSpPr>
          <p:nvPr>
            <p:ph type="sldNum" sz="quarter" idx="12"/>
          </p:nvPr>
        </p:nvSpPr>
        <p:spPr/>
        <p:txBody>
          <a:bodyPr/>
          <a:lstStyle>
            <a:lvl1pPr>
              <a:defRPr smtClean="0"/>
            </a:lvl1pPr>
          </a:lstStyle>
          <a:p>
            <a:pPr>
              <a:defRPr/>
            </a:pPr>
            <a:fld id="{6CF4EB32-74C8-4B30-871F-D217CB73E3F4}" type="slidenum">
              <a:rPr lang="en-US" altLang="en-US"/>
              <a:pPr>
                <a:defRPr/>
              </a:pPr>
              <a:t>‹#›</a:t>
            </a:fld>
            <a:endParaRPr lang="en-US" altLang="en-US"/>
          </a:p>
        </p:txBody>
      </p:sp>
    </p:spTree>
    <p:extLst>
      <p:ext uri="{BB962C8B-B14F-4D97-AF65-F5344CB8AC3E}">
        <p14:creationId xmlns:p14="http://schemas.microsoft.com/office/powerpoint/2010/main" val="4086161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33A2D-557A-B3AC-3F0E-810292D6104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991B9D0-1446-D565-4818-592E173C41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4FB5EA-5679-26F8-2F62-A0F0B1BDDAB3}"/>
              </a:ext>
            </a:extLst>
          </p:cNvPr>
          <p:cNvSpPr>
            <a:spLocks noGrp="1"/>
          </p:cNvSpPr>
          <p:nvPr>
            <p:ph type="sldNum" sz="quarter" idx="12"/>
          </p:nvPr>
        </p:nvSpPr>
        <p:spPr/>
        <p:txBody>
          <a:bodyPr/>
          <a:lstStyle>
            <a:lvl1pPr>
              <a:defRPr smtClean="0"/>
            </a:lvl1pPr>
          </a:lstStyle>
          <a:p>
            <a:pPr>
              <a:defRPr/>
            </a:pPr>
            <a:fld id="{D7294EA8-2FF2-4023-9244-5FC2F1E5BBBB}" type="slidenum">
              <a:rPr lang="en-US" altLang="en-US"/>
              <a:pPr>
                <a:defRPr/>
              </a:pPr>
              <a:t>‹#›</a:t>
            </a:fld>
            <a:endParaRPr lang="en-US" altLang="en-US"/>
          </a:p>
        </p:txBody>
      </p:sp>
    </p:spTree>
    <p:extLst>
      <p:ext uri="{BB962C8B-B14F-4D97-AF65-F5344CB8AC3E}">
        <p14:creationId xmlns:p14="http://schemas.microsoft.com/office/powerpoint/2010/main" val="23225889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04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C9C2D5F-148F-4602-B2DB-9120B853A6E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D19D3-84F2-4405-AE85-6F6179D61906}"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967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_0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209197-5B03-3CAB-F2C4-DC93EB13BA43}"/>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7" name="Footer Placeholder 6">
            <a:extLst>
              <a:ext uri="{FF2B5EF4-FFF2-40B4-BE49-F238E27FC236}">
                <a16:creationId xmlns:a16="http://schemas.microsoft.com/office/drawing/2014/main" id="{9CBA1C1F-29AE-DA6E-A103-FEB58C507FE6}"/>
              </a:ext>
            </a:extLst>
          </p:cNvPr>
          <p:cNvSpPr>
            <a:spLocks noGrp="1"/>
          </p:cNvSpPr>
          <p:nvPr>
            <p:ph type="ftr" sz="quarter" idx="10"/>
          </p:nvPr>
        </p:nvSpPr>
        <p:spPr/>
        <p:txBody>
          <a:bodyPr/>
          <a:lstStyle/>
          <a:p>
            <a:endParaRPr lang="en-MY"/>
          </a:p>
        </p:txBody>
      </p:sp>
      <p:sp>
        <p:nvSpPr>
          <p:cNvPr id="8" name="Slide Number Placeholder 7">
            <a:extLst>
              <a:ext uri="{FF2B5EF4-FFF2-40B4-BE49-F238E27FC236}">
                <a16:creationId xmlns:a16="http://schemas.microsoft.com/office/drawing/2014/main" id="{903A43F0-FAB0-EB23-6D56-32DE43812492}"/>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9" name="Title 8">
            <a:extLst>
              <a:ext uri="{FF2B5EF4-FFF2-40B4-BE49-F238E27FC236}">
                <a16:creationId xmlns:a16="http://schemas.microsoft.com/office/drawing/2014/main" id="{C7E2F138-F467-9B3A-16DD-3501AE105817}"/>
              </a:ext>
            </a:extLst>
          </p:cNvPr>
          <p:cNvSpPr>
            <a:spLocks noGrp="1"/>
          </p:cNvSpPr>
          <p:nvPr>
            <p:ph type="title"/>
          </p:nvPr>
        </p:nvSpPr>
        <p:spPr>
          <a:xfrm>
            <a:off x="4612640" y="921703"/>
            <a:ext cx="7081520" cy="1325563"/>
          </a:xfrm>
        </p:spPr>
        <p:txBody>
          <a:bodyPr/>
          <a:lstStyle/>
          <a:p>
            <a:r>
              <a:rPr lang="en-US"/>
              <a:t>Click to edit Master title style</a:t>
            </a:r>
            <a:endParaRPr lang="en-MY"/>
          </a:p>
        </p:txBody>
      </p:sp>
      <p:sp>
        <p:nvSpPr>
          <p:cNvPr id="10" name="Rectangle 9">
            <a:extLst>
              <a:ext uri="{FF2B5EF4-FFF2-40B4-BE49-F238E27FC236}">
                <a16:creationId xmlns:a16="http://schemas.microsoft.com/office/drawing/2014/main" id="{C004EF5E-20B7-12DB-D863-48833C32BD39}"/>
              </a:ext>
            </a:extLst>
          </p:cNvPr>
          <p:cNvSpPr/>
          <p:nvPr userDrawn="1"/>
        </p:nvSpPr>
        <p:spPr>
          <a:xfrm rot="10800000">
            <a:off x="-1" y="1719943"/>
            <a:ext cx="622301" cy="3095580"/>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2" name="Text Placeholder 11">
            <a:extLst>
              <a:ext uri="{FF2B5EF4-FFF2-40B4-BE49-F238E27FC236}">
                <a16:creationId xmlns:a16="http://schemas.microsoft.com/office/drawing/2014/main" id="{16DC78ED-462E-4ABB-181F-9D1A16009AE2}"/>
              </a:ext>
            </a:extLst>
          </p:cNvPr>
          <p:cNvSpPr>
            <a:spLocks noGrp="1"/>
          </p:cNvSpPr>
          <p:nvPr>
            <p:ph type="body" sz="quarter" idx="12"/>
          </p:nvPr>
        </p:nvSpPr>
        <p:spPr>
          <a:xfrm>
            <a:off x="4612641" y="2573973"/>
            <a:ext cx="7081520" cy="2626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3" name="Picture Placeholder 2">
            <a:extLst>
              <a:ext uri="{FF2B5EF4-FFF2-40B4-BE49-F238E27FC236}">
                <a16:creationId xmlns:a16="http://schemas.microsoft.com/office/drawing/2014/main" id="{4CDDBD3A-27D0-26DD-0032-C1DE757FF013}"/>
              </a:ext>
            </a:extLst>
          </p:cNvPr>
          <p:cNvSpPr>
            <a:spLocks noGrp="1"/>
          </p:cNvSpPr>
          <p:nvPr>
            <p:ph type="pic" sz="quarter" idx="13"/>
          </p:nvPr>
        </p:nvSpPr>
        <p:spPr>
          <a:xfrm>
            <a:off x="1228724" y="921703"/>
            <a:ext cx="2905785" cy="4278630"/>
          </a:xfrm>
          <a:custGeom>
            <a:avLst/>
            <a:gdLst>
              <a:gd name="connsiteX0" fmla="*/ 0 w 2905125"/>
              <a:gd name="connsiteY0" fmla="*/ 0 h 4278630"/>
              <a:gd name="connsiteX1" fmla="*/ 2049449 w 2905125"/>
              <a:gd name="connsiteY1" fmla="*/ 0 h 4278630"/>
              <a:gd name="connsiteX2" fmla="*/ 2905125 w 2905125"/>
              <a:gd name="connsiteY2" fmla="*/ 855676 h 4278630"/>
              <a:gd name="connsiteX3" fmla="*/ 2905125 w 2905125"/>
              <a:gd name="connsiteY3" fmla="*/ 4278630 h 4278630"/>
              <a:gd name="connsiteX4" fmla="*/ 0 w 2905125"/>
              <a:gd name="connsiteY4" fmla="*/ 4278630 h 4278630"/>
              <a:gd name="connsiteX5" fmla="*/ 0 w 2905125"/>
              <a:gd name="connsiteY5" fmla="*/ 0 h 4278630"/>
              <a:gd name="connsiteX0" fmla="*/ 0 w 2905125"/>
              <a:gd name="connsiteY0" fmla="*/ 0 h 4278630"/>
              <a:gd name="connsiteX1" fmla="*/ 2049449 w 2905125"/>
              <a:gd name="connsiteY1" fmla="*/ 0 h 4278630"/>
              <a:gd name="connsiteX2" fmla="*/ 2869499 w 2905125"/>
              <a:gd name="connsiteY2" fmla="*/ 1330689 h 4278630"/>
              <a:gd name="connsiteX3" fmla="*/ 2905125 w 2905125"/>
              <a:gd name="connsiteY3" fmla="*/ 4278630 h 4278630"/>
              <a:gd name="connsiteX4" fmla="*/ 0 w 2905125"/>
              <a:gd name="connsiteY4" fmla="*/ 4278630 h 4278630"/>
              <a:gd name="connsiteX5" fmla="*/ 0 w 2905125"/>
              <a:gd name="connsiteY5" fmla="*/ 0 h 4278630"/>
              <a:gd name="connsiteX0" fmla="*/ 0 w 2905125"/>
              <a:gd name="connsiteY0" fmla="*/ 0 h 4278630"/>
              <a:gd name="connsiteX1" fmla="*/ 2049449 w 2905125"/>
              <a:gd name="connsiteY1" fmla="*/ 0 h 4278630"/>
              <a:gd name="connsiteX2" fmla="*/ 2891271 w 2905125"/>
              <a:gd name="connsiteY2" fmla="*/ 1323432 h 4278630"/>
              <a:gd name="connsiteX3" fmla="*/ 2905125 w 2905125"/>
              <a:gd name="connsiteY3" fmla="*/ 4278630 h 4278630"/>
              <a:gd name="connsiteX4" fmla="*/ 0 w 2905125"/>
              <a:gd name="connsiteY4" fmla="*/ 4278630 h 4278630"/>
              <a:gd name="connsiteX5" fmla="*/ 0 w 2905125"/>
              <a:gd name="connsiteY5" fmla="*/ 0 h 4278630"/>
              <a:gd name="connsiteX0" fmla="*/ 0 w 2905785"/>
              <a:gd name="connsiteY0" fmla="*/ 0 h 4278630"/>
              <a:gd name="connsiteX1" fmla="*/ 2049449 w 2905785"/>
              <a:gd name="connsiteY1" fmla="*/ 0 h 4278630"/>
              <a:gd name="connsiteX2" fmla="*/ 2905785 w 2905785"/>
              <a:gd name="connsiteY2" fmla="*/ 1330689 h 4278630"/>
              <a:gd name="connsiteX3" fmla="*/ 2905125 w 2905785"/>
              <a:gd name="connsiteY3" fmla="*/ 4278630 h 4278630"/>
              <a:gd name="connsiteX4" fmla="*/ 0 w 2905785"/>
              <a:gd name="connsiteY4" fmla="*/ 4278630 h 4278630"/>
              <a:gd name="connsiteX5" fmla="*/ 0 w 2905785"/>
              <a:gd name="connsiteY5" fmla="*/ 0 h 427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5785" h="4278630">
                <a:moveTo>
                  <a:pt x="0" y="0"/>
                </a:moveTo>
                <a:lnTo>
                  <a:pt x="2049449" y="0"/>
                </a:lnTo>
                <a:lnTo>
                  <a:pt x="2905785" y="1330689"/>
                </a:lnTo>
                <a:lnTo>
                  <a:pt x="2905125" y="4278630"/>
                </a:lnTo>
                <a:lnTo>
                  <a:pt x="0" y="4278630"/>
                </a:lnTo>
                <a:lnTo>
                  <a:pt x="0" y="0"/>
                </a:lnTo>
                <a:close/>
              </a:path>
            </a:pathLst>
          </a:custGeom>
        </p:spPr>
        <p:txBody>
          <a:bodyPr/>
          <a:lstStyle/>
          <a:p>
            <a:endParaRPr lang="en-MY"/>
          </a:p>
        </p:txBody>
      </p:sp>
      <p:pic>
        <p:nvPicPr>
          <p:cNvPr id="13" name="Picture 12" descr="Logo&#10;&#10;Description automatically generated">
            <a:extLst>
              <a:ext uri="{FF2B5EF4-FFF2-40B4-BE49-F238E27FC236}">
                <a16:creationId xmlns:a16="http://schemas.microsoft.com/office/drawing/2014/main" id="{847847F8-C089-4AEF-C431-C6509AC01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2649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ayout_02">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7049-D09A-FC97-5AE3-7684D9970CD2}"/>
              </a:ext>
            </a:extLst>
          </p:cNvPr>
          <p:cNvSpPr>
            <a:spLocks noGrp="1"/>
          </p:cNvSpPr>
          <p:nvPr>
            <p:ph type="title"/>
          </p:nvPr>
        </p:nvSpPr>
        <p:spPr>
          <a:xfrm>
            <a:off x="838200" y="295161"/>
            <a:ext cx="10515600" cy="1325563"/>
          </a:xfrm>
        </p:spPr>
        <p:txBody>
          <a:bodyPr/>
          <a:lstStyle>
            <a:lvl1pPr algn="ctr">
              <a:defRPr>
                <a:solidFill>
                  <a:schemeClr val="tx1">
                    <a:lumMod val="65000"/>
                    <a:lumOff val="35000"/>
                  </a:schemeClr>
                </a:solidFill>
              </a:defRPr>
            </a:lvl1pPr>
          </a:lstStyle>
          <a:p>
            <a:r>
              <a:rPr lang="en-US"/>
              <a:t>Click to edit Master title style</a:t>
            </a:r>
            <a:endParaRPr lang="en-MY"/>
          </a:p>
        </p:txBody>
      </p:sp>
      <p:sp>
        <p:nvSpPr>
          <p:cNvPr id="6" name="Footer Placeholder 5">
            <a:extLst>
              <a:ext uri="{FF2B5EF4-FFF2-40B4-BE49-F238E27FC236}">
                <a16:creationId xmlns:a16="http://schemas.microsoft.com/office/drawing/2014/main" id="{C40CA447-4B33-14A4-A8B3-A50941C7FA6D}"/>
              </a:ext>
            </a:extLst>
          </p:cNvPr>
          <p:cNvSpPr>
            <a:spLocks noGrp="1"/>
          </p:cNvSpPr>
          <p:nvPr>
            <p:ph type="ftr" sz="quarter" idx="10"/>
          </p:nvPr>
        </p:nvSpPr>
        <p:spPr/>
        <p:txBody>
          <a:bodyPr/>
          <a:lstStyle/>
          <a:p>
            <a:endParaRPr lang="en-MY"/>
          </a:p>
        </p:txBody>
      </p:sp>
      <p:sp>
        <p:nvSpPr>
          <p:cNvPr id="7" name="Slide Number Placeholder 6">
            <a:extLst>
              <a:ext uri="{FF2B5EF4-FFF2-40B4-BE49-F238E27FC236}">
                <a16:creationId xmlns:a16="http://schemas.microsoft.com/office/drawing/2014/main" id="{C9180811-CF70-450A-27A7-6650EC921EAD}"/>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5" name="Diagonal Stripe 4">
            <a:extLst>
              <a:ext uri="{FF2B5EF4-FFF2-40B4-BE49-F238E27FC236}">
                <a16:creationId xmlns:a16="http://schemas.microsoft.com/office/drawing/2014/main" id="{8DC6A165-7707-B831-4D31-547D2097E0C0}"/>
              </a:ext>
            </a:extLst>
          </p:cNvPr>
          <p:cNvSpPr/>
          <p:nvPr userDrawn="1"/>
        </p:nvSpPr>
        <p:spPr>
          <a:xfrm>
            <a:off x="0" y="0"/>
            <a:ext cx="5606143" cy="6858000"/>
          </a:xfrm>
          <a:prstGeom prst="diagStripe">
            <a:avLst/>
          </a:prstGeom>
          <a:solidFill>
            <a:schemeClr val="bg1">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pic>
        <p:nvPicPr>
          <p:cNvPr id="9" name="Picture 8" descr="Logo&#10;&#10;Description automatically generated">
            <a:extLst>
              <a:ext uri="{FF2B5EF4-FFF2-40B4-BE49-F238E27FC236}">
                <a16:creationId xmlns:a16="http://schemas.microsoft.com/office/drawing/2014/main" id="{7C2E61BC-4260-06A6-E9F0-F6A586DC64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88855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03">
    <p:bg>
      <p:bgPr>
        <a:solidFill>
          <a:srgbClr val="C04C4C"/>
        </a:solidFill>
        <a:effectLst/>
      </p:bgPr>
    </p:bg>
    <p:spTree>
      <p:nvGrpSpPr>
        <p:cNvPr id="1" name=""/>
        <p:cNvGrpSpPr/>
        <p:nvPr/>
      </p:nvGrpSpPr>
      <p:grpSpPr>
        <a:xfrm>
          <a:off x="0" y="0"/>
          <a:ext cx="0" cy="0"/>
          <a:chOff x="0" y="0"/>
          <a:chExt cx="0" cy="0"/>
        </a:xfrm>
      </p:grpSpPr>
      <p:sp>
        <p:nvSpPr>
          <p:cNvPr id="11" name="Freeform 88">
            <a:extLst>
              <a:ext uri="{FF2B5EF4-FFF2-40B4-BE49-F238E27FC236}">
                <a16:creationId xmlns:a16="http://schemas.microsoft.com/office/drawing/2014/main" id="{2EC006B8-36F2-B291-87A1-3D4528A9F2D9}"/>
              </a:ext>
            </a:extLst>
          </p:cNvPr>
          <p:cNvSpPr>
            <a:spLocks noEditPoints="1"/>
          </p:cNvSpPr>
          <p:nvPr userDrawn="1"/>
        </p:nvSpPr>
        <p:spPr bwMode="auto">
          <a:xfrm rot="13500000">
            <a:off x="2009576" y="3640922"/>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bg1">
              <a:alpha val="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a:extLst>
              <a:ext uri="{FF2B5EF4-FFF2-40B4-BE49-F238E27FC236}">
                <a16:creationId xmlns:a16="http://schemas.microsoft.com/office/drawing/2014/main" id="{8D376308-4430-17DE-55D8-C62E713A416C}"/>
              </a:ext>
            </a:extLst>
          </p:cNvPr>
          <p:cNvSpPr>
            <a:spLocks noGrp="1"/>
          </p:cNvSpPr>
          <p:nvPr>
            <p:ph type="ftr" sz="quarter" idx="10"/>
          </p:nvPr>
        </p:nvSpPr>
        <p:spPr/>
        <p:txBody>
          <a:bodyPr/>
          <a:lstStyle/>
          <a:p>
            <a:endParaRPr lang="en-MY"/>
          </a:p>
        </p:txBody>
      </p:sp>
      <p:sp>
        <p:nvSpPr>
          <p:cNvPr id="8" name="Slide Number Placeholder 7">
            <a:extLst>
              <a:ext uri="{FF2B5EF4-FFF2-40B4-BE49-F238E27FC236}">
                <a16:creationId xmlns:a16="http://schemas.microsoft.com/office/drawing/2014/main" id="{D9F87F34-3A4F-BEE8-D6A3-75E86F6048D2}"/>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17" name="Rectangle 16">
            <a:extLst>
              <a:ext uri="{FF2B5EF4-FFF2-40B4-BE49-F238E27FC236}">
                <a16:creationId xmlns:a16="http://schemas.microsoft.com/office/drawing/2014/main" id="{AB1995BA-762F-0E75-164E-C2DC8E53AF1E}"/>
              </a:ext>
            </a:extLst>
          </p:cNvPr>
          <p:cNvSpPr/>
          <p:nvPr userDrawn="1"/>
        </p:nvSpPr>
        <p:spPr>
          <a:xfrm>
            <a:off x="7293428" y="0"/>
            <a:ext cx="4365171" cy="6858000"/>
          </a:xfrm>
          <a:prstGeom prst="rect">
            <a:avLst/>
          </a:prstGeom>
          <a:solidFill>
            <a:schemeClr val="bg1">
              <a:lumMod val="95000"/>
            </a:schemeClr>
          </a:solidFill>
          <a:ln>
            <a:noFill/>
          </a:ln>
          <a:effectLst>
            <a:outerShdw blurRad="431800" dist="508000" dir="7860000" algn="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19" name="Group 18">
            <a:extLst>
              <a:ext uri="{FF2B5EF4-FFF2-40B4-BE49-F238E27FC236}">
                <a16:creationId xmlns:a16="http://schemas.microsoft.com/office/drawing/2014/main" id="{A8344EBC-0EE1-6D60-DD13-A025929EB2A2}"/>
              </a:ext>
            </a:extLst>
          </p:cNvPr>
          <p:cNvGrpSpPr/>
          <p:nvPr userDrawn="1"/>
        </p:nvGrpSpPr>
        <p:grpSpPr>
          <a:xfrm rot="10800000">
            <a:off x="9169016" y="6004017"/>
            <a:ext cx="613993" cy="75107"/>
            <a:chOff x="-1587" y="4763"/>
            <a:chExt cx="300037" cy="42862"/>
          </a:xfrm>
          <a:solidFill>
            <a:srgbClr val="C04C4C"/>
          </a:solidFill>
        </p:grpSpPr>
        <p:sp>
          <p:nvSpPr>
            <p:cNvPr id="20" name="Oval 13">
              <a:extLst>
                <a:ext uri="{FF2B5EF4-FFF2-40B4-BE49-F238E27FC236}">
                  <a16:creationId xmlns:a16="http://schemas.microsoft.com/office/drawing/2014/main" id="{BCD5BC98-703E-C5F4-6A62-09FCC6A36DB8}"/>
                </a:ext>
              </a:extLst>
            </p:cNvPr>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1" name="Oval 14">
              <a:extLst>
                <a:ext uri="{FF2B5EF4-FFF2-40B4-BE49-F238E27FC236}">
                  <a16:creationId xmlns:a16="http://schemas.microsoft.com/office/drawing/2014/main" id="{ECA11C4B-3AD6-EB59-443E-E2E20B42D274}"/>
                </a:ext>
              </a:extLst>
            </p:cNvPr>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2" name="Oval 15">
              <a:extLst>
                <a:ext uri="{FF2B5EF4-FFF2-40B4-BE49-F238E27FC236}">
                  <a16:creationId xmlns:a16="http://schemas.microsoft.com/office/drawing/2014/main" id="{080E09A2-A318-7937-F507-9F4F1573C372}"/>
                </a:ext>
              </a:extLst>
            </p:cNvPr>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3" name="Oval 16">
              <a:extLst>
                <a:ext uri="{FF2B5EF4-FFF2-40B4-BE49-F238E27FC236}">
                  <a16:creationId xmlns:a16="http://schemas.microsoft.com/office/drawing/2014/main" id="{806198F1-CD00-115B-03EB-DA6337A9FA51}"/>
                </a:ext>
              </a:extLst>
            </p:cNvPr>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Title 23">
            <a:extLst>
              <a:ext uri="{FF2B5EF4-FFF2-40B4-BE49-F238E27FC236}">
                <a16:creationId xmlns:a16="http://schemas.microsoft.com/office/drawing/2014/main" id="{814EC3F6-24D4-D885-5046-3A3D68236E2E}"/>
              </a:ext>
            </a:extLst>
          </p:cNvPr>
          <p:cNvSpPr>
            <a:spLocks noGrp="1"/>
          </p:cNvSpPr>
          <p:nvPr>
            <p:ph type="title"/>
          </p:nvPr>
        </p:nvSpPr>
        <p:spPr>
          <a:xfrm>
            <a:off x="326572" y="1388382"/>
            <a:ext cx="6672943" cy="1325563"/>
          </a:xfrm>
        </p:spPr>
        <p:txBody>
          <a:bodyPr/>
          <a:lstStyle>
            <a:lvl1pPr>
              <a:defRPr>
                <a:solidFill>
                  <a:schemeClr val="bg1"/>
                </a:solidFill>
              </a:defRPr>
            </a:lvl1pPr>
          </a:lstStyle>
          <a:p>
            <a:r>
              <a:rPr lang="en-US" dirty="0"/>
              <a:t>Click to edit Master title style</a:t>
            </a:r>
            <a:endParaRPr lang="en-MY" dirty="0"/>
          </a:p>
        </p:txBody>
      </p:sp>
      <p:sp>
        <p:nvSpPr>
          <p:cNvPr id="12" name="Freeform 88">
            <a:extLst>
              <a:ext uri="{FF2B5EF4-FFF2-40B4-BE49-F238E27FC236}">
                <a16:creationId xmlns:a16="http://schemas.microsoft.com/office/drawing/2014/main" id="{FFE63D60-4033-0963-0257-340E61B3359D}"/>
              </a:ext>
            </a:extLst>
          </p:cNvPr>
          <p:cNvSpPr>
            <a:spLocks noEditPoints="1"/>
          </p:cNvSpPr>
          <p:nvPr userDrawn="1"/>
        </p:nvSpPr>
        <p:spPr bwMode="auto">
          <a:xfrm rot="16200000">
            <a:off x="5061976" y="2610139"/>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bg1">
              <a:alpha val="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7833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_04">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5600A4-3E4E-EC47-12EA-B6310B747A8B}"/>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16" name="Rectangle 15">
            <a:extLst>
              <a:ext uri="{FF2B5EF4-FFF2-40B4-BE49-F238E27FC236}">
                <a16:creationId xmlns:a16="http://schemas.microsoft.com/office/drawing/2014/main" id="{7ABC459D-A688-50A7-E022-E57A39DF24C8}"/>
              </a:ext>
            </a:extLst>
          </p:cNvPr>
          <p:cNvSpPr/>
          <p:nvPr userDrawn="1"/>
        </p:nvSpPr>
        <p:spPr>
          <a:xfrm>
            <a:off x="729342" y="0"/>
            <a:ext cx="4285887" cy="6237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8" name="Footer Placeholder 7">
            <a:extLst>
              <a:ext uri="{FF2B5EF4-FFF2-40B4-BE49-F238E27FC236}">
                <a16:creationId xmlns:a16="http://schemas.microsoft.com/office/drawing/2014/main" id="{1642AE79-79E4-0073-0455-4CDA30AD8F65}"/>
              </a:ext>
            </a:extLst>
          </p:cNvPr>
          <p:cNvSpPr>
            <a:spLocks noGrp="1"/>
          </p:cNvSpPr>
          <p:nvPr>
            <p:ph type="ftr" sz="quarter" idx="10"/>
          </p:nvPr>
        </p:nvSpPr>
        <p:spPr/>
        <p:txBody>
          <a:bodyPr/>
          <a:lstStyle/>
          <a:p>
            <a:endParaRPr lang="en-MY"/>
          </a:p>
        </p:txBody>
      </p:sp>
      <p:sp>
        <p:nvSpPr>
          <p:cNvPr id="9" name="Slide Number Placeholder 8">
            <a:extLst>
              <a:ext uri="{FF2B5EF4-FFF2-40B4-BE49-F238E27FC236}">
                <a16:creationId xmlns:a16="http://schemas.microsoft.com/office/drawing/2014/main" id="{6954D628-8D81-1CDE-6D27-24AB85F650D6}"/>
              </a:ext>
            </a:extLst>
          </p:cNvPr>
          <p:cNvSpPr>
            <a:spLocks noGrp="1"/>
          </p:cNvSpPr>
          <p:nvPr>
            <p:ph type="sldNum" sz="quarter" idx="11"/>
          </p:nvPr>
        </p:nvSpPr>
        <p:spPr/>
        <p:txBody>
          <a:bodyPr/>
          <a:lstStyle/>
          <a:p>
            <a:fld id="{7737D3DD-0AB3-4F16-99FA-6262B2B4036D}" type="slidenum">
              <a:rPr lang="en-MY" smtClean="0"/>
              <a:t>‹#›</a:t>
            </a:fld>
            <a:endParaRPr lang="en-MY"/>
          </a:p>
        </p:txBody>
      </p:sp>
      <p:grpSp>
        <p:nvGrpSpPr>
          <p:cNvPr id="11" name="Group 10">
            <a:extLst>
              <a:ext uri="{FF2B5EF4-FFF2-40B4-BE49-F238E27FC236}">
                <a16:creationId xmlns:a16="http://schemas.microsoft.com/office/drawing/2014/main" id="{9C2342FF-69D1-829A-9394-7FDD7C8DC0D8}"/>
              </a:ext>
            </a:extLst>
          </p:cNvPr>
          <p:cNvGrpSpPr/>
          <p:nvPr userDrawn="1"/>
        </p:nvGrpSpPr>
        <p:grpSpPr>
          <a:xfrm>
            <a:off x="2561933" y="419857"/>
            <a:ext cx="613993" cy="75107"/>
            <a:chOff x="-1587" y="4763"/>
            <a:chExt cx="300037" cy="42862"/>
          </a:xfrm>
          <a:solidFill>
            <a:srgbClr val="C04C4C"/>
          </a:solidFill>
        </p:grpSpPr>
        <p:sp>
          <p:nvSpPr>
            <p:cNvPr id="12" name="Oval 13">
              <a:extLst>
                <a:ext uri="{FF2B5EF4-FFF2-40B4-BE49-F238E27FC236}">
                  <a16:creationId xmlns:a16="http://schemas.microsoft.com/office/drawing/2014/main" id="{23262089-B548-7EB2-7E11-8E96F2D4ECA1}"/>
                </a:ext>
              </a:extLst>
            </p:cNvPr>
            <p:cNvSpPr>
              <a:spLocks noChangeArrowheads="1"/>
            </p:cNvSpPr>
            <p:nvPr/>
          </p:nvSpPr>
          <p:spPr bwMode="auto">
            <a:xfrm>
              <a:off x="-1587"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3" name="Oval 14">
              <a:extLst>
                <a:ext uri="{FF2B5EF4-FFF2-40B4-BE49-F238E27FC236}">
                  <a16:creationId xmlns:a16="http://schemas.microsoft.com/office/drawing/2014/main" id="{E939BD00-47B2-AF84-6481-FC6D266B933A}"/>
                </a:ext>
              </a:extLst>
            </p:cNvPr>
            <p:cNvSpPr>
              <a:spLocks noChangeArrowheads="1"/>
            </p:cNvSpPr>
            <p:nvPr/>
          </p:nvSpPr>
          <p:spPr bwMode="auto">
            <a:xfrm>
              <a:off x="85725"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4" name="Oval 15">
              <a:extLst>
                <a:ext uri="{FF2B5EF4-FFF2-40B4-BE49-F238E27FC236}">
                  <a16:creationId xmlns:a16="http://schemas.microsoft.com/office/drawing/2014/main" id="{3247BFCB-8D78-A506-7B1C-F4FFA425C85B}"/>
                </a:ext>
              </a:extLst>
            </p:cNvPr>
            <p:cNvSpPr>
              <a:spLocks noChangeArrowheads="1"/>
            </p:cNvSpPr>
            <p:nvPr/>
          </p:nvSpPr>
          <p:spPr bwMode="auto">
            <a:xfrm>
              <a:off x="171450"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5" name="Oval 16">
              <a:extLst>
                <a:ext uri="{FF2B5EF4-FFF2-40B4-BE49-F238E27FC236}">
                  <a16:creationId xmlns:a16="http://schemas.microsoft.com/office/drawing/2014/main" id="{B4410486-EA59-BC01-71A7-DDAC2A1EA4CB}"/>
                </a:ext>
              </a:extLst>
            </p:cNvPr>
            <p:cNvSpPr>
              <a:spLocks noChangeArrowheads="1"/>
            </p:cNvSpPr>
            <p:nvPr/>
          </p:nvSpPr>
          <p:spPr bwMode="auto">
            <a:xfrm>
              <a:off x="261938" y="4763"/>
              <a:ext cx="36512" cy="42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18" name="Title 17">
            <a:extLst>
              <a:ext uri="{FF2B5EF4-FFF2-40B4-BE49-F238E27FC236}">
                <a16:creationId xmlns:a16="http://schemas.microsoft.com/office/drawing/2014/main" id="{B3FE10FD-D9C0-C344-A74A-C6F10F75D789}"/>
              </a:ext>
            </a:extLst>
          </p:cNvPr>
          <p:cNvSpPr>
            <a:spLocks noGrp="1"/>
          </p:cNvSpPr>
          <p:nvPr>
            <p:ph type="title"/>
          </p:nvPr>
        </p:nvSpPr>
        <p:spPr>
          <a:xfrm>
            <a:off x="1008176" y="2103437"/>
            <a:ext cx="3815716" cy="1325563"/>
          </a:xfrm>
        </p:spPr>
        <p:txBody>
          <a:bodyPr/>
          <a:lstStyle>
            <a:lvl1pPr algn="ctr">
              <a:defRPr/>
            </a:lvl1pPr>
          </a:lstStyle>
          <a:p>
            <a:r>
              <a:rPr lang="en-US"/>
              <a:t>Click to edit Master title style</a:t>
            </a:r>
            <a:endParaRPr lang="en-MY"/>
          </a:p>
        </p:txBody>
      </p:sp>
    </p:spTree>
    <p:extLst>
      <p:ext uri="{BB962C8B-B14F-4D97-AF65-F5344CB8AC3E}">
        <p14:creationId xmlns:p14="http://schemas.microsoft.com/office/powerpoint/2010/main" val="360316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_05">
    <p:bg>
      <p:bgPr>
        <a:solidFill>
          <a:srgbClr val="C04C4C"/>
        </a:solidFill>
        <a:effectLst/>
      </p:bgPr>
    </p:bg>
    <p:spTree>
      <p:nvGrpSpPr>
        <p:cNvPr id="1" name=""/>
        <p:cNvGrpSpPr/>
        <p:nvPr/>
      </p:nvGrpSpPr>
      <p:grpSpPr>
        <a:xfrm>
          <a:off x="0" y="0"/>
          <a:ext cx="0" cy="0"/>
          <a:chOff x="0" y="0"/>
          <a:chExt cx="0" cy="0"/>
        </a:xfrm>
      </p:grpSpPr>
      <p:sp>
        <p:nvSpPr>
          <p:cNvPr id="14" name="Freeform 16">
            <a:extLst>
              <a:ext uri="{FF2B5EF4-FFF2-40B4-BE49-F238E27FC236}">
                <a16:creationId xmlns:a16="http://schemas.microsoft.com/office/drawing/2014/main" id="{955C00B2-487B-35F9-EFC4-6711B63378F0}"/>
              </a:ext>
            </a:extLst>
          </p:cNvPr>
          <p:cNvSpPr>
            <a:spLocks/>
          </p:cNvSpPr>
          <p:nvPr userDrawn="1"/>
        </p:nvSpPr>
        <p:spPr bwMode="auto">
          <a:xfrm rot="10800000">
            <a:off x="11064240" y="0"/>
            <a:ext cx="1127760" cy="1447800"/>
          </a:xfrm>
          <a:custGeom>
            <a:avLst/>
            <a:gdLst>
              <a:gd name="T0" fmla="*/ 1 w 343"/>
              <a:gd name="T1" fmla="*/ 0 h 344"/>
              <a:gd name="T2" fmla="*/ 343 w 343"/>
              <a:gd name="T3" fmla="*/ 343 h 344"/>
              <a:gd name="T4" fmla="*/ 43 w 343"/>
              <a:gd name="T5" fmla="*/ 344 h 344"/>
              <a:gd name="T6" fmla="*/ 0 w 343"/>
              <a:gd name="T7" fmla="*/ 301 h 344"/>
              <a:gd name="T8" fmla="*/ 1 w 343"/>
              <a:gd name="T9" fmla="*/ 0 h 344"/>
              <a:gd name="connsiteX0" fmla="*/ 30 w 10001"/>
              <a:gd name="connsiteY0" fmla="*/ 0 h 10000"/>
              <a:gd name="connsiteX1" fmla="*/ 10001 w 10001"/>
              <a:gd name="connsiteY1" fmla="*/ 9971 h 10000"/>
              <a:gd name="connsiteX2" fmla="*/ 1255 w 10001"/>
              <a:gd name="connsiteY2" fmla="*/ 10000 h 10000"/>
              <a:gd name="connsiteX3" fmla="*/ 1 w 10001"/>
              <a:gd name="connsiteY3" fmla="*/ 8750 h 10000"/>
              <a:gd name="connsiteX4" fmla="*/ 30 w 10001"/>
              <a:gd name="connsiteY4" fmla="*/ 0 h 10000"/>
              <a:gd name="connsiteX0" fmla="*/ 30 w 10001"/>
              <a:gd name="connsiteY0" fmla="*/ 0 h 10000"/>
              <a:gd name="connsiteX1" fmla="*/ 10001 w 10001"/>
              <a:gd name="connsiteY1" fmla="*/ 9971 h 10000"/>
              <a:gd name="connsiteX2" fmla="*/ 1255 w 10001"/>
              <a:gd name="connsiteY2" fmla="*/ 10000 h 10000"/>
              <a:gd name="connsiteX3" fmla="*/ 1 w 10001"/>
              <a:gd name="connsiteY3" fmla="*/ 8750 h 10000"/>
              <a:gd name="connsiteX4" fmla="*/ 30 w 100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10000">
                <a:moveTo>
                  <a:pt x="30" y="0"/>
                </a:moveTo>
                <a:lnTo>
                  <a:pt x="10001" y="9971"/>
                </a:lnTo>
                <a:lnTo>
                  <a:pt x="1255" y="10000"/>
                </a:lnTo>
                <a:cubicBezTo>
                  <a:pt x="-92" y="10000"/>
                  <a:pt x="1" y="9419"/>
                  <a:pt x="1" y="8750"/>
                </a:cubicBezTo>
                <a:cubicBezTo>
                  <a:pt x="11" y="5833"/>
                  <a:pt x="20" y="2917"/>
                  <a:pt x="30" y="0"/>
                </a:cubicBezTo>
                <a:close/>
              </a:path>
            </a:pathLst>
          </a:custGeom>
          <a:solidFill>
            <a:srgbClr val="C04C4C"/>
          </a:solidFill>
          <a:ln>
            <a:noFill/>
          </a:ln>
          <a:effectLst>
            <a:innerShdw blurRad="901700" dist="50800" dir="18900000">
              <a:prstClr val="black">
                <a:alpha val="3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561A13B1-4FE2-47EF-C699-2F5D32C46C7B}"/>
              </a:ext>
            </a:extLst>
          </p:cNvPr>
          <p:cNvSpPr/>
          <p:nvPr userDrawn="1"/>
        </p:nvSpPr>
        <p:spPr>
          <a:xfrm>
            <a:off x="0" y="0"/>
            <a:ext cx="5148943" cy="6858000"/>
          </a:xfrm>
          <a:prstGeom prst="rect">
            <a:avLst/>
          </a:prstGeom>
          <a:solidFill>
            <a:schemeClr val="tx1">
              <a:lumMod val="75000"/>
              <a:lumOff val="25000"/>
            </a:schemeClr>
          </a:solidFill>
          <a:ln>
            <a:solidFill>
              <a:schemeClr val="tx2">
                <a:lumMod val="25000"/>
                <a:lumOff val="75000"/>
              </a:schemeClr>
            </a:solidFill>
          </a:ln>
          <a:effectLst>
            <a:outerShdw blurRad="457200" dist="215900" sx="96000" sy="96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Footer Placeholder 7">
            <a:extLst>
              <a:ext uri="{FF2B5EF4-FFF2-40B4-BE49-F238E27FC236}">
                <a16:creationId xmlns:a16="http://schemas.microsoft.com/office/drawing/2014/main" id="{38B5F1C4-1CE7-DD7E-48D5-4216747D32ED}"/>
              </a:ext>
            </a:extLst>
          </p:cNvPr>
          <p:cNvSpPr>
            <a:spLocks noGrp="1"/>
          </p:cNvSpPr>
          <p:nvPr>
            <p:ph type="ftr" sz="quarter" idx="10"/>
          </p:nvPr>
        </p:nvSpPr>
        <p:spPr/>
        <p:txBody>
          <a:bodyPr/>
          <a:lstStyle/>
          <a:p>
            <a:endParaRPr lang="en-MY"/>
          </a:p>
        </p:txBody>
      </p:sp>
      <p:sp>
        <p:nvSpPr>
          <p:cNvPr id="9" name="Slide Number Placeholder 8">
            <a:extLst>
              <a:ext uri="{FF2B5EF4-FFF2-40B4-BE49-F238E27FC236}">
                <a16:creationId xmlns:a16="http://schemas.microsoft.com/office/drawing/2014/main" id="{A6223489-9DE8-D078-A240-0B0232406F2D}"/>
              </a:ext>
            </a:extLst>
          </p:cNvPr>
          <p:cNvSpPr>
            <a:spLocks noGrp="1"/>
          </p:cNvSpPr>
          <p:nvPr>
            <p:ph type="sldNum" sz="quarter" idx="11"/>
          </p:nvPr>
        </p:nvSpPr>
        <p:spPr/>
        <p:txBody>
          <a:bodyPr/>
          <a:lstStyle/>
          <a:p>
            <a:fld id="{7737D3DD-0AB3-4F16-99FA-6262B2B4036D}" type="slidenum">
              <a:rPr lang="en-MY" smtClean="0"/>
              <a:t>‹#›</a:t>
            </a:fld>
            <a:endParaRPr lang="en-MY"/>
          </a:p>
        </p:txBody>
      </p:sp>
      <p:sp>
        <p:nvSpPr>
          <p:cNvPr id="21" name="Title 20">
            <a:extLst>
              <a:ext uri="{FF2B5EF4-FFF2-40B4-BE49-F238E27FC236}">
                <a16:creationId xmlns:a16="http://schemas.microsoft.com/office/drawing/2014/main" id="{5B65FFBD-94D0-7BC8-3B24-CAF4FC2B7924}"/>
              </a:ext>
            </a:extLst>
          </p:cNvPr>
          <p:cNvSpPr>
            <a:spLocks noGrp="1"/>
          </p:cNvSpPr>
          <p:nvPr>
            <p:ph type="title"/>
          </p:nvPr>
        </p:nvSpPr>
        <p:spPr>
          <a:xfrm>
            <a:off x="500742" y="1286581"/>
            <a:ext cx="4169229" cy="1325563"/>
          </a:xfrm>
        </p:spPr>
        <p:txBody>
          <a:bodyPr/>
          <a:lstStyle>
            <a:lvl1pPr>
              <a:defRPr>
                <a:solidFill>
                  <a:schemeClr val="bg1"/>
                </a:solidFill>
              </a:defRPr>
            </a:lvl1pPr>
          </a:lstStyle>
          <a:p>
            <a:r>
              <a:rPr lang="en-US" dirty="0"/>
              <a:t>Click to edit Master title style</a:t>
            </a:r>
            <a:endParaRPr lang="en-MY" dirty="0"/>
          </a:p>
        </p:txBody>
      </p:sp>
      <p:sp>
        <p:nvSpPr>
          <p:cNvPr id="23" name="Picture Placeholder 22">
            <a:extLst>
              <a:ext uri="{FF2B5EF4-FFF2-40B4-BE49-F238E27FC236}">
                <a16:creationId xmlns:a16="http://schemas.microsoft.com/office/drawing/2014/main" id="{062D7562-98EB-7777-7293-CA6B3C3C6E27}"/>
              </a:ext>
            </a:extLst>
          </p:cNvPr>
          <p:cNvSpPr>
            <a:spLocks noGrp="1"/>
          </p:cNvSpPr>
          <p:nvPr>
            <p:ph type="pic" sz="quarter" idx="12"/>
          </p:nvPr>
        </p:nvSpPr>
        <p:spPr>
          <a:xfrm>
            <a:off x="8752114" y="733425"/>
            <a:ext cx="2939143" cy="2363380"/>
          </a:xfrm>
        </p:spPr>
        <p:txBody>
          <a:bodyPr/>
          <a:lstStyle/>
          <a:p>
            <a:endParaRPr lang="en-MY"/>
          </a:p>
        </p:txBody>
      </p:sp>
      <p:sp>
        <p:nvSpPr>
          <p:cNvPr id="26" name="Picture Placeholder 22">
            <a:extLst>
              <a:ext uri="{FF2B5EF4-FFF2-40B4-BE49-F238E27FC236}">
                <a16:creationId xmlns:a16="http://schemas.microsoft.com/office/drawing/2014/main" id="{B3311D2B-C82E-1CAD-A451-9734F58E57B4}"/>
              </a:ext>
            </a:extLst>
          </p:cNvPr>
          <p:cNvSpPr>
            <a:spLocks noGrp="1"/>
          </p:cNvSpPr>
          <p:nvPr>
            <p:ph type="pic" sz="quarter" idx="14"/>
          </p:nvPr>
        </p:nvSpPr>
        <p:spPr>
          <a:xfrm>
            <a:off x="5595258" y="733425"/>
            <a:ext cx="2939143" cy="2363380"/>
          </a:xfrm>
        </p:spPr>
        <p:txBody>
          <a:bodyPr/>
          <a:lstStyle/>
          <a:p>
            <a:endParaRPr lang="en-MY"/>
          </a:p>
        </p:txBody>
      </p:sp>
      <p:sp>
        <p:nvSpPr>
          <p:cNvPr id="27" name="Picture Placeholder 22">
            <a:extLst>
              <a:ext uri="{FF2B5EF4-FFF2-40B4-BE49-F238E27FC236}">
                <a16:creationId xmlns:a16="http://schemas.microsoft.com/office/drawing/2014/main" id="{74429CBD-241C-5A28-0B76-94FBEBD0C02B}"/>
              </a:ext>
            </a:extLst>
          </p:cNvPr>
          <p:cNvSpPr>
            <a:spLocks noGrp="1"/>
          </p:cNvSpPr>
          <p:nvPr>
            <p:ph type="pic" sz="quarter" idx="15"/>
          </p:nvPr>
        </p:nvSpPr>
        <p:spPr>
          <a:xfrm>
            <a:off x="8752114" y="3244668"/>
            <a:ext cx="2939143" cy="2363380"/>
          </a:xfrm>
        </p:spPr>
        <p:txBody>
          <a:bodyPr/>
          <a:lstStyle/>
          <a:p>
            <a:endParaRPr lang="en-MY"/>
          </a:p>
        </p:txBody>
      </p:sp>
      <p:sp>
        <p:nvSpPr>
          <p:cNvPr id="28" name="Picture Placeholder 22">
            <a:extLst>
              <a:ext uri="{FF2B5EF4-FFF2-40B4-BE49-F238E27FC236}">
                <a16:creationId xmlns:a16="http://schemas.microsoft.com/office/drawing/2014/main" id="{CFCC5C12-97DC-F983-E825-5420E2382DF3}"/>
              </a:ext>
            </a:extLst>
          </p:cNvPr>
          <p:cNvSpPr>
            <a:spLocks noGrp="1"/>
          </p:cNvSpPr>
          <p:nvPr>
            <p:ph type="pic" sz="quarter" idx="16"/>
          </p:nvPr>
        </p:nvSpPr>
        <p:spPr>
          <a:xfrm>
            <a:off x="5595258" y="3244668"/>
            <a:ext cx="2939143" cy="2363380"/>
          </a:xfrm>
        </p:spPr>
        <p:txBody>
          <a:bodyPr/>
          <a:lstStyle/>
          <a:p>
            <a:endParaRPr lang="en-MY"/>
          </a:p>
        </p:txBody>
      </p:sp>
      <p:pic>
        <p:nvPicPr>
          <p:cNvPr id="12" name="Picture 11" descr="Logo&#10;&#10;Description automatically generated">
            <a:extLst>
              <a:ext uri="{FF2B5EF4-FFF2-40B4-BE49-F238E27FC236}">
                <a16:creationId xmlns:a16="http://schemas.microsoft.com/office/drawing/2014/main" id="{3AA3835C-FADD-1650-B8D8-CE293B5F5B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0580" y="6338033"/>
            <a:ext cx="1069391" cy="361688"/>
          </a:xfrm>
          <a:prstGeom prst="rect">
            <a:avLst/>
          </a:prstGeom>
        </p:spPr>
      </p:pic>
    </p:spTree>
    <p:extLst>
      <p:ext uri="{BB962C8B-B14F-4D97-AF65-F5344CB8AC3E}">
        <p14:creationId xmlns:p14="http://schemas.microsoft.com/office/powerpoint/2010/main" val="235033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layout_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2AE6E-5012-F925-B9E0-2C9A3DBC0A6A}"/>
              </a:ext>
            </a:extLst>
          </p:cNvPr>
          <p:cNvSpPr/>
          <p:nvPr userDrawn="1"/>
        </p:nvSpPr>
        <p:spPr>
          <a:xfrm>
            <a:off x="0" y="-1"/>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5">
            <a:extLst>
              <a:ext uri="{FF2B5EF4-FFF2-40B4-BE49-F238E27FC236}">
                <a16:creationId xmlns:a16="http://schemas.microsoft.com/office/drawing/2014/main" id="{E6CB95AD-15CE-F7B7-4048-D4BC4039F11A}"/>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5" name="Diagonal Stripe 4">
            <a:extLst>
              <a:ext uri="{FF2B5EF4-FFF2-40B4-BE49-F238E27FC236}">
                <a16:creationId xmlns:a16="http://schemas.microsoft.com/office/drawing/2014/main" id="{2C42E429-2984-FD06-B980-5826B41BC123}"/>
              </a:ext>
            </a:extLst>
          </p:cNvPr>
          <p:cNvSpPr/>
          <p:nvPr userDrawn="1"/>
        </p:nvSpPr>
        <p:spPr>
          <a:xfrm>
            <a:off x="0" y="0"/>
            <a:ext cx="5606143" cy="6858000"/>
          </a:xfrm>
          <a:prstGeom prst="diagStripe">
            <a:avLst/>
          </a:prstGeom>
          <a:solidFill>
            <a:schemeClr val="bg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7" name="Rectangle 6">
            <a:extLst>
              <a:ext uri="{FF2B5EF4-FFF2-40B4-BE49-F238E27FC236}">
                <a16:creationId xmlns:a16="http://schemas.microsoft.com/office/drawing/2014/main" id="{3368261F-6835-9486-4798-B9A07195D78C}"/>
              </a:ext>
            </a:extLst>
          </p:cNvPr>
          <p:cNvSpPr/>
          <p:nvPr userDrawn="1"/>
        </p:nvSpPr>
        <p:spPr>
          <a:xfrm rot="10800000">
            <a:off x="209321" y="0"/>
            <a:ext cx="99164" cy="3058510"/>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A847E563-BFAE-519A-4A8B-22300B086917}"/>
              </a:ext>
            </a:extLst>
          </p:cNvPr>
          <p:cNvSpPr/>
          <p:nvPr userDrawn="1"/>
        </p:nvSpPr>
        <p:spPr>
          <a:xfrm rot="10800000">
            <a:off x="209518" y="3139623"/>
            <a:ext cx="99164" cy="43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Rectangle 9">
            <a:extLst>
              <a:ext uri="{FF2B5EF4-FFF2-40B4-BE49-F238E27FC236}">
                <a16:creationId xmlns:a16="http://schemas.microsoft.com/office/drawing/2014/main" id="{BBFDF2C4-A780-511B-093B-368D5530493C}"/>
              </a:ext>
            </a:extLst>
          </p:cNvPr>
          <p:cNvSpPr/>
          <p:nvPr userDrawn="1"/>
        </p:nvSpPr>
        <p:spPr>
          <a:xfrm rot="10800000">
            <a:off x="209321" y="3654629"/>
            <a:ext cx="99164" cy="433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12" name="Picture 11" descr="Logo&#10;&#10;Description automatically generated">
            <a:extLst>
              <a:ext uri="{FF2B5EF4-FFF2-40B4-BE49-F238E27FC236}">
                <a16:creationId xmlns:a16="http://schemas.microsoft.com/office/drawing/2014/main" id="{1E7417D1-014A-5984-58A6-AA6486BF75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0580" y="6338033"/>
            <a:ext cx="1069391" cy="361688"/>
          </a:xfrm>
          <a:prstGeom prst="rect">
            <a:avLst/>
          </a:prstGeom>
        </p:spPr>
      </p:pic>
    </p:spTree>
    <p:extLst>
      <p:ext uri="{BB962C8B-B14F-4D97-AF65-F5344CB8AC3E}">
        <p14:creationId xmlns:p14="http://schemas.microsoft.com/office/powerpoint/2010/main" val="179278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_layout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A5AEAA-D9F4-2E35-437C-BA8524DF94F6}"/>
              </a:ext>
            </a:extLst>
          </p:cNvPr>
          <p:cNvSpPr/>
          <p:nvPr userDrawn="1"/>
        </p:nvSpPr>
        <p:spPr>
          <a:xfrm flipH="1">
            <a:off x="11899557" y="0"/>
            <a:ext cx="61784" cy="6277232"/>
          </a:xfrm>
          <a:prstGeom prst="rect">
            <a:avLst/>
          </a:prstGeom>
          <a:solidFill>
            <a:srgbClr val="C0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5">
            <a:extLst>
              <a:ext uri="{FF2B5EF4-FFF2-40B4-BE49-F238E27FC236}">
                <a16:creationId xmlns:a16="http://schemas.microsoft.com/office/drawing/2014/main" id="{E6CB95AD-15CE-F7B7-4048-D4BC4039F11A}"/>
              </a:ext>
            </a:extLst>
          </p:cNvPr>
          <p:cNvPicPr>
            <a:picLocks noChangeAspect="1"/>
          </p:cNvPicPr>
          <p:nvPr userDrawn="1"/>
        </p:nvPicPr>
        <p:blipFill>
          <a:blip r:embed="rId2"/>
          <a:stretch>
            <a:fillRect/>
          </a:stretch>
        </p:blipFill>
        <p:spPr>
          <a:xfrm flipV="1">
            <a:off x="-5939" y="3718377"/>
            <a:ext cx="12192000" cy="3139623"/>
          </a:xfrm>
          <a:prstGeom prst="rect">
            <a:avLst/>
          </a:prstGeom>
        </p:spPr>
      </p:pic>
      <p:sp>
        <p:nvSpPr>
          <p:cNvPr id="5" name="Diagonal Stripe 4">
            <a:extLst>
              <a:ext uri="{FF2B5EF4-FFF2-40B4-BE49-F238E27FC236}">
                <a16:creationId xmlns:a16="http://schemas.microsoft.com/office/drawing/2014/main" id="{2C42E429-2984-FD06-B980-5826B41BC123}"/>
              </a:ext>
            </a:extLst>
          </p:cNvPr>
          <p:cNvSpPr/>
          <p:nvPr userDrawn="1"/>
        </p:nvSpPr>
        <p:spPr>
          <a:xfrm>
            <a:off x="0" y="0"/>
            <a:ext cx="5606143" cy="6858000"/>
          </a:xfrm>
          <a:prstGeom prst="diagStripe">
            <a:avLst/>
          </a:prstGeom>
          <a:solidFill>
            <a:schemeClr val="bg1">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solidFill>
            </a:endParaRPr>
          </a:p>
        </p:txBody>
      </p:sp>
      <p:pic>
        <p:nvPicPr>
          <p:cNvPr id="7" name="Picture 6" descr="Logo&#10;&#10;Description automatically generated">
            <a:extLst>
              <a:ext uri="{FF2B5EF4-FFF2-40B4-BE49-F238E27FC236}">
                <a16:creationId xmlns:a16="http://schemas.microsoft.com/office/drawing/2014/main" id="{B1924BF6-BCDA-9AF9-A625-9294B79A5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37655" y="6401122"/>
            <a:ext cx="1067458" cy="361688"/>
          </a:xfrm>
          <a:prstGeom prst="rect">
            <a:avLst/>
          </a:prstGeom>
        </p:spPr>
      </p:pic>
    </p:spTree>
    <p:extLst>
      <p:ext uri="{BB962C8B-B14F-4D97-AF65-F5344CB8AC3E}">
        <p14:creationId xmlns:p14="http://schemas.microsoft.com/office/powerpoint/2010/main" val="36414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71898-202E-A9B0-5802-EB291E6E6BDA}"/>
              </a:ext>
            </a:extLst>
          </p:cNvPr>
          <p:cNvSpPr>
            <a:spLocks noGrp="1"/>
          </p:cNvSpPr>
          <p:nvPr>
            <p:ph type="title"/>
          </p:nvPr>
        </p:nvSpPr>
        <p:spPr>
          <a:xfrm>
            <a:off x="838200" y="336550"/>
            <a:ext cx="10515600" cy="1325563"/>
          </a:xfrm>
          <a:prstGeom prst="rect">
            <a:avLst/>
          </a:prstGeom>
        </p:spPr>
        <p:txBody>
          <a:bodyPr vert="horz" lIns="91440" tIns="45720" rIns="91440" bIns="45720" rtlCol="0" anchor="ctr">
            <a:normAutofit/>
          </a:bodyPr>
          <a:lstStyle/>
          <a:p>
            <a:r>
              <a:rPr lang="en-US" dirty="0"/>
              <a:t>Click to edit Master title style</a:t>
            </a:r>
            <a:endParaRPr lang="en-MY" dirty="0"/>
          </a:p>
        </p:txBody>
      </p:sp>
      <p:sp>
        <p:nvSpPr>
          <p:cNvPr id="3" name="Text Placeholder 2">
            <a:extLst>
              <a:ext uri="{FF2B5EF4-FFF2-40B4-BE49-F238E27FC236}">
                <a16:creationId xmlns:a16="http://schemas.microsoft.com/office/drawing/2014/main" id="{7E086769-6690-B393-F5E4-DCECFF419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55DC639E-4B25-1826-B194-296A678A915A}"/>
              </a:ext>
            </a:extLst>
          </p:cNvPr>
          <p:cNvSpPr>
            <a:spLocks noGrp="1"/>
          </p:cNvSpPr>
          <p:nvPr>
            <p:ph type="ftr" sz="quarter" idx="3"/>
          </p:nvPr>
        </p:nvSpPr>
        <p:spPr>
          <a:xfrm>
            <a:off x="186887" y="644403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9" name="Freeform: Shape 8">
            <a:extLst>
              <a:ext uri="{FF2B5EF4-FFF2-40B4-BE49-F238E27FC236}">
                <a16:creationId xmlns:a16="http://schemas.microsoft.com/office/drawing/2014/main" id="{F6E48471-839B-1190-2A8F-CDE90D81E453}"/>
              </a:ext>
            </a:extLst>
          </p:cNvPr>
          <p:cNvSpPr/>
          <p:nvPr userDrawn="1"/>
        </p:nvSpPr>
        <p:spPr>
          <a:xfrm>
            <a:off x="5553075" y="6413500"/>
            <a:ext cx="1085850" cy="444500"/>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9B71315-3089-4F92-F4F2-BBC69C1FAA52}"/>
              </a:ext>
            </a:extLst>
          </p:cNvPr>
          <p:cNvSpPr>
            <a:spLocks noGrp="1"/>
          </p:cNvSpPr>
          <p:nvPr>
            <p:ph type="sldNum" sz="quarter" idx="4"/>
          </p:nvPr>
        </p:nvSpPr>
        <p:spPr>
          <a:xfrm>
            <a:off x="4718816" y="6433021"/>
            <a:ext cx="2743200" cy="365125"/>
          </a:xfrm>
          <a:prstGeom prst="rect">
            <a:avLst/>
          </a:prstGeom>
        </p:spPr>
        <p:txBody>
          <a:bodyPr vert="horz" lIns="91440" tIns="45720" rIns="91440" bIns="45720" rtlCol="0" anchor="ctr"/>
          <a:lstStyle>
            <a:lvl1pPr algn="ctr">
              <a:defRPr sz="1400">
                <a:solidFill>
                  <a:schemeClr val="tx1">
                    <a:lumMod val="85000"/>
                    <a:lumOff val="15000"/>
                  </a:schemeClr>
                </a:solidFill>
              </a:defRPr>
            </a:lvl1pPr>
          </a:lstStyle>
          <a:p>
            <a:fld id="{7737D3DD-0AB3-4F16-99FA-6262B2B4036D}" type="slidenum">
              <a:rPr lang="en-MY" smtClean="0"/>
              <a:pPr/>
              <a:t>‹#›</a:t>
            </a:fld>
            <a:endParaRPr lang="en-MY" dirty="0"/>
          </a:p>
        </p:txBody>
      </p:sp>
    </p:spTree>
    <p:extLst>
      <p:ext uri="{BB962C8B-B14F-4D97-AF65-F5344CB8AC3E}">
        <p14:creationId xmlns:p14="http://schemas.microsoft.com/office/powerpoint/2010/main" val="2158109776"/>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49" r:id="rId3"/>
    <p:sldLayoutId id="2147483654" r:id="rId4"/>
    <p:sldLayoutId id="2147483650" r:id="rId5"/>
    <p:sldLayoutId id="2147483651" r:id="rId6"/>
    <p:sldLayoutId id="2147483652" r:id="rId7"/>
    <p:sldLayoutId id="2147483659" r:id="rId8"/>
    <p:sldLayoutId id="2147483665" r:id="rId9"/>
    <p:sldLayoutId id="2147483666" r:id="rId10"/>
    <p:sldLayoutId id="2147483653" r:id="rId11"/>
    <p:sldLayoutId id="2147483655" r:id="rId12"/>
    <p:sldLayoutId id="2147483663" r:id="rId13"/>
    <p:sldLayoutId id="2147483660" r:id="rId14"/>
    <p:sldLayoutId id="2147483656" r:id="rId15"/>
    <p:sldLayoutId id="2147483657" r:id="rId16"/>
    <p:sldLayoutId id="2147483658" r:id="rId17"/>
    <p:sldLayoutId id="2147483661" r:id="rId18"/>
    <p:sldLayoutId id="2147483664"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32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im_Berners-Lee"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gamma.app/"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1B0FC45-CCBC-87D7-B16A-0C57DA545B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7093358" y="-16187"/>
            <a:ext cx="5097012" cy="6880967"/>
          </a:xfrm>
        </p:spPr>
      </p:pic>
      <p:sp>
        <p:nvSpPr>
          <p:cNvPr id="5" name="TextBox 4">
            <a:extLst>
              <a:ext uri="{FF2B5EF4-FFF2-40B4-BE49-F238E27FC236}">
                <a16:creationId xmlns:a16="http://schemas.microsoft.com/office/drawing/2014/main" id="{D3D26E51-2E2C-08F4-5CBA-0BC27FC9F43D}"/>
              </a:ext>
            </a:extLst>
          </p:cNvPr>
          <p:cNvSpPr txBox="1"/>
          <p:nvPr/>
        </p:nvSpPr>
        <p:spPr>
          <a:xfrm>
            <a:off x="0" y="1994789"/>
            <a:ext cx="7097487" cy="1938992"/>
          </a:xfrm>
          <a:prstGeom prst="rect">
            <a:avLst/>
          </a:prstGeom>
          <a:noFill/>
        </p:spPr>
        <p:txBody>
          <a:bodyPr wrap="square" rtlCol="0">
            <a:spAutoFit/>
          </a:bodyPr>
          <a:lstStyle/>
          <a:p>
            <a:pPr algn="ctr"/>
            <a:r>
              <a:rPr lang="en-US" sz="4000" b="1" i="0" dirty="0">
                <a:solidFill>
                  <a:srgbClr val="1F1F1F"/>
                </a:solidFill>
                <a:effectLst/>
                <a:latin typeface="Google Sans"/>
              </a:rPr>
              <a:t>Chapter 1: Emerging Technology in Information Communication Technology (ICT)</a:t>
            </a:r>
            <a:endParaRPr lang="en-US" sz="3700" b="1" kern="0" spc="300" dirty="0">
              <a:solidFill>
                <a:schemeClr val="bg1"/>
              </a:solidFill>
              <a:latin typeface="+mj-lt"/>
            </a:endParaRPr>
          </a:p>
        </p:txBody>
      </p:sp>
      <p:sp>
        <p:nvSpPr>
          <p:cNvPr id="7" name="TextBox 6">
            <a:extLst>
              <a:ext uri="{FF2B5EF4-FFF2-40B4-BE49-F238E27FC236}">
                <a16:creationId xmlns:a16="http://schemas.microsoft.com/office/drawing/2014/main" id="{5D42BEA4-D434-75CD-7F1D-9550105AD2FD}"/>
              </a:ext>
            </a:extLst>
          </p:cNvPr>
          <p:cNvSpPr txBox="1"/>
          <p:nvPr/>
        </p:nvSpPr>
        <p:spPr>
          <a:xfrm>
            <a:off x="7293968" y="6495395"/>
            <a:ext cx="1681866" cy="246221"/>
          </a:xfrm>
          <a:prstGeom prst="rect">
            <a:avLst/>
          </a:prstGeom>
          <a:noFill/>
        </p:spPr>
        <p:txBody>
          <a:bodyPr wrap="square" rtlCol="0">
            <a:spAutoFit/>
          </a:bodyPr>
          <a:lstStyle/>
          <a:p>
            <a:r>
              <a:rPr lang="en-MY" sz="1000" dirty="0">
                <a:solidFill>
                  <a:schemeClr val="bg1"/>
                </a:solidFill>
              </a:rPr>
              <a:t>UTM JOHOR BAHRU</a:t>
            </a:r>
          </a:p>
        </p:txBody>
      </p:sp>
      <p:pic>
        <p:nvPicPr>
          <p:cNvPr id="8" name="Picture 7">
            <a:extLst>
              <a:ext uri="{FF2B5EF4-FFF2-40B4-BE49-F238E27FC236}">
                <a16:creationId xmlns:a16="http://schemas.microsoft.com/office/drawing/2014/main" id="{3C459A62-1CDC-D251-4D1E-3CFFC58DD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98" y="6499364"/>
            <a:ext cx="2033624" cy="153043"/>
          </a:xfrm>
          <a:prstGeom prst="rect">
            <a:avLst/>
          </a:prstGeom>
        </p:spPr>
      </p:pic>
    </p:spTree>
    <p:extLst>
      <p:ext uri="{BB962C8B-B14F-4D97-AF65-F5344CB8AC3E}">
        <p14:creationId xmlns:p14="http://schemas.microsoft.com/office/powerpoint/2010/main" val="52319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6B0A-F595-767B-ADB8-A6AAEB130548}"/>
              </a:ext>
            </a:extLst>
          </p:cNvPr>
          <p:cNvSpPr>
            <a:spLocks noGrp="1"/>
          </p:cNvSpPr>
          <p:nvPr>
            <p:ph type="title"/>
          </p:nvPr>
        </p:nvSpPr>
        <p:spPr>
          <a:xfrm>
            <a:off x="-696686" y="43543"/>
            <a:ext cx="11136086" cy="1096962"/>
          </a:xfrm>
        </p:spPr>
        <p:txBody>
          <a:bodyPr/>
          <a:lstStyle/>
          <a:p>
            <a:pPr marL="222250" lvl="7" algn="ctr">
              <a:defRPr/>
            </a:pPr>
            <a:r>
              <a:rPr lang="en-US" sz="2800" b="1" dirty="0"/>
              <a:t>Third Generation Computer (Integrated Circuit): 1965-1980</a:t>
            </a:r>
            <a:endParaRPr lang="en-US" sz="2800" dirty="0"/>
          </a:p>
        </p:txBody>
      </p:sp>
      <p:sp>
        <p:nvSpPr>
          <p:cNvPr id="3" name="Content Placeholder 2">
            <a:extLst>
              <a:ext uri="{FF2B5EF4-FFF2-40B4-BE49-F238E27FC236}">
                <a16:creationId xmlns:a16="http://schemas.microsoft.com/office/drawing/2014/main" id="{623C4687-791F-5F36-24A0-D47148A93A5C}"/>
              </a:ext>
            </a:extLst>
          </p:cNvPr>
          <p:cNvSpPr>
            <a:spLocks noGrp="1"/>
          </p:cNvSpPr>
          <p:nvPr>
            <p:ph idx="1"/>
          </p:nvPr>
        </p:nvSpPr>
        <p:spPr>
          <a:xfrm>
            <a:off x="566057" y="1023257"/>
            <a:ext cx="8610600" cy="5562600"/>
          </a:xfrm>
        </p:spPr>
        <p:txBody>
          <a:bodyPr>
            <a:noAutofit/>
          </a:bodyPr>
          <a:lstStyle/>
          <a:p>
            <a:pPr marL="0" indent="0">
              <a:buNone/>
              <a:defRPr/>
            </a:pPr>
            <a:r>
              <a:rPr lang="en-US" sz="2800" dirty="0">
                <a:latin typeface="Aparajita" pitchFamily="34" charset="0"/>
                <a:cs typeface="Aparajita" pitchFamily="34" charset="0"/>
              </a:rPr>
              <a:t>In this era some of the development were:</a:t>
            </a:r>
          </a:p>
          <a:p>
            <a:pPr eaLnBrk="1">
              <a:defRPr/>
            </a:pPr>
            <a:r>
              <a:rPr lang="en-US" sz="2800" dirty="0">
                <a:latin typeface="Aparajita" pitchFamily="34" charset="0"/>
                <a:cs typeface="Aparajita" pitchFamily="34" charset="0"/>
              </a:rPr>
              <a:t>IC was used as transistor substitute, so the size was smaller.</a:t>
            </a:r>
          </a:p>
          <a:p>
            <a:pPr eaLnBrk="1">
              <a:defRPr/>
            </a:pPr>
            <a:r>
              <a:rPr lang="it-IT" sz="2800" dirty="0">
                <a:latin typeface="Aparajita" pitchFamily="34" charset="0"/>
                <a:cs typeface="Aparajita" pitchFamily="34" charset="0"/>
              </a:rPr>
              <a:t>Semiconductor memory was used as main memory.</a:t>
            </a:r>
            <a:endParaRPr lang="en-US" sz="2800" dirty="0">
              <a:latin typeface="Aparajita" pitchFamily="34" charset="0"/>
              <a:cs typeface="Aparajita" pitchFamily="34" charset="0"/>
            </a:endParaRPr>
          </a:p>
          <a:p>
            <a:pPr eaLnBrk="1">
              <a:defRPr/>
            </a:pPr>
            <a:r>
              <a:rPr lang="it-IT" sz="2800" i="1" dirty="0">
                <a:latin typeface="Aparajita" pitchFamily="34" charset="0"/>
                <a:cs typeface="Aparajita" pitchFamily="34" charset="0"/>
              </a:rPr>
              <a:t>Microprogramming</a:t>
            </a:r>
            <a:r>
              <a:rPr lang="it-IT" sz="2800" dirty="0">
                <a:latin typeface="Aparajita" pitchFamily="34" charset="0"/>
                <a:cs typeface="Aparajita" pitchFamily="34" charset="0"/>
              </a:rPr>
              <a:t> technique, makes CPU design simpler and more flexible.</a:t>
            </a:r>
            <a:endParaRPr lang="en-US" sz="2800" dirty="0">
              <a:latin typeface="Aparajita" pitchFamily="34" charset="0"/>
              <a:cs typeface="Aparajita" pitchFamily="34" charset="0"/>
            </a:endParaRPr>
          </a:p>
          <a:p>
            <a:pPr eaLnBrk="1">
              <a:defRPr/>
            </a:pPr>
            <a:r>
              <a:rPr lang="it-IT" sz="2800" dirty="0">
                <a:latin typeface="Aparajita" pitchFamily="34" charset="0"/>
                <a:cs typeface="Aparajita" pitchFamily="34" charset="0"/>
              </a:rPr>
              <a:t>Parallel processing was used, so counting was faster.</a:t>
            </a:r>
            <a:endParaRPr lang="en-US" sz="2800" dirty="0">
              <a:latin typeface="Aparajita" pitchFamily="34" charset="0"/>
              <a:cs typeface="Aparajita" pitchFamily="34" charset="0"/>
            </a:endParaRPr>
          </a:p>
          <a:p>
            <a:pPr eaLnBrk="1">
              <a:defRPr/>
            </a:pPr>
            <a:r>
              <a:rPr lang="en-US" sz="2800" i="1" dirty="0">
                <a:latin typeface="Aparajita" pitchFamily="34" charset="0"/>
                <a:cs typeface="Aparajita" pitchFamily="34" charset="0"/>
              </a:rPr>
              <a:t>Operating system</a:t>
            </a:r>
            <a:r>
              <a:rPr lang="en-US" sz="2800" dirty="0">
                <a:latin typeface="Aparajita" pitchFamily="34" charset="0"/>
                <a:cs typeface="Aparajita" pitchFamily="34" charset="0"/>
              </a:rPr>
              <a:t> was used.</a:t>
            </a:r>
          </a:p>
          <a:p>
            <a:pPr marL="0" indent="0">
              <a:buNone/>
              <a:defRPr/>
            </a:pPr>
            <a:r>
              <a:rPr lang="en-US" sz="2800" dirty="0">
                <a:latin typeface="Aparajita" pitchFamily="34" charset="0"/>
                <a:cs typeface="Aparajita" pitchFamily="34" charset="0"/>
              </a:rPr>
              <a:t>Some types of third generation computer from IBM (Mainframe) were:</a:t>
            </a:r>
          </a:p>
          <a:p>
            <a:pPr eaLnBrk="1">
              <a:defRPr/>
            </a:pPr>
            <a:r>
              <a:rPr lang="en-US" sz="2800" dirty="0">
                <a:latin typeface="Aparajita" pitchFamily="34" charset="0"/>
                <a:cs typeface="Aparajita" pitchFamily="34" charset="0"/>
              </a:rPr>
              <a:t>IBM System/360			IBM System/370</a:t>
            </a:r>
          </a:p>
          <a:p>
            <a:pPr eaLnBrk="1">
              <a:defRPr/>
            </a:pPr>
            <a:r>
              <a:rPr lang="en-US" sz="2800" dirty="0">
                <a:latin typeface="Aparajita" pitchFamily="34" charset="0"/>
                <a:cs typeface="Aparajita" pitchFamily="34" charset="0"/>
              </a:rPr>
              <a:t>IBM System/4300			IBM System/3900</a:t>
            </a:r>
          </a:p>
          <a:p>
            <a:pPr eaLnBrk="1">
              <a:defRPr/>
            </a:pPr>
            <a:r>
              <a:rPr lang="en-US" sz="2800" dirty="0">
                <a:latin typeface="Aparajita" pitchFamily="34" charset="0"/>
                <a:cs typeface="Aparajita" pitchFamily="34" charset="0"/>
              </a:rPr>
              <a:t>Others were the series of PDP from DEC</a:t>
            </a:r>
          </a:p>
          <a:p>
            <a:pPr marL="0" indent="0">
              <a:buNone/>
              <a:defRPr/>
            </a:pPr>
            <a:endParaRPr lang="en-US" sz="2800" dirty="0">
              <a:latin typeface="Aparajita" pitchFamily="34" charset="0"/>
              <a:cs typeface="Aparajita" pitchFamily="34" charset="0"/>
            </a:endParaRPr>
          </a:p>
        </p:txBody>
      </p:sp>
      <p:pic>
        <p:nvPicPr>
          <p:cNvPr id="4" name="Content Placeholder 3">
            <a:extLst>
              <a:ext uri="{FF2B5EF4-FFF2-40B4-BE49-F238E27FC236}">
                <a16:creationId xmlns:a16="http://schemas.microsoft.com/office/drawing/2014/main" id="{498851EC-EEF1-8AAD-610D-9D2C91FE1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256" y="4457700"/>
            <a:ext cx="3444744" cy="2356757"/>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FD5C909-1950-18F9-F535-847EEE17D6FD}"/>
              </a:ext>
            </a:extLst>
          </p:cNvPr>
          <p:cNvSpPr>
            <a:spLocks noGrp="1" noChangeArrowheads="1"/>
          </p:cNvSpPr>
          <p:nvPr>
            <p:ph type="title"/>
          </p:nvPr>
        </p:nvSpPr>
        <p:spPr>
          <a:xfrm>
            <a:off x="195944" y="228601"/>
            <a:ext cx="8029575" cy="1143000"/>
          </a:xfrm>
        </p:spPr>
        <p:txBody>
          <a:bodyPr/>
          <a:lstStyle/>
          <a:p>
            <a:pPr eaLnBrk="1" hangingPunct="1"/>
            <a:r>
              <a:rPr lang="en-US" altLang="en-US" sz="2400" dirty="0"/>
              <a:t>Fourth Generation Computer (VLSI): 1980 to now</a:t>
            </a:r>
            <a:br>
              <a:rPr lang="en-US" altLang="en-US" sz="2400" dirty="0"/>
            </a:br>
            <a:endParaRPr lang="en-US" altLang="en-US" sz="2400" dirty="0"/>
          </a:p>
        </p:txBody>
      </p:sp>
      <p:sp>
        <p:nvSpPr>
          <p:cNvPr id="40963" name="Content Placeholder 2">
            <a:extLst>
              <a:ext uri="{FF2B5EF4-FFF2-40B4-BE49-F238E27FC236}">
                <a16:creationId xmlns:a16="http://schemas.microsoft.com/office/drawing/2014/main" id="{046F3F73-11E0-C692-AA3B-61DD598355B2}"/>
              </a:ext>
            </a:extLst>
          </p:cNvPr>
          <p:cNvSpPr>
            <a:spLocks noGrp="1" noChangeArrowheads="1"/>
          </p:cNvSpPr>
          <p:nvPr>
            <p:ph idx="1"/>
          </p:nvPr>
        </p:nvSpPr>
        <p:spPr>
          <a:xfrm>
            <a:off x="364671" y="1404259"/>
            <a:ext cx="7315200" cy="4525963"/>
          </a:xfrm>
        </p:spPr>
        <p:txBody>
          <a:bodyPr/>
          <a:lstStyle/>
          <a:p>
            <a:pPr marL="0" indent="0">
              <a:buNone/>
            </a:pPr>
            <a:r>
              <a:rPr lang="en-US" altLang="en-US" sz="2800" dirty="0">
                <a:latin typeface="Aparajita" panose="02020603050405020304" pitchFamily="18" charset="0"/>
                <a:cs typeface="Aparajita" panose="02020603050405020304" pitchFamily="18" charset="0"/>
              </a:rPr>
              <a:t>In 1980, technology of VLSI (</a:t>
            </a:r>
            <a:r>
              <a:rPr lang="en-US" altLang="en-US" sz="2800" i="1" dirty="0">
                <a:latin typeface="Aparajita" panose="02020603050405020304" pitchFamily="18" charset="0"/>
                <a:cs typeface="Aparajita" panose="02020603050405020304" pitchFamily="18" charset="0"/>
              </a:rPr>
              <a:t>very large scale integration</a:t>
            </a:r>
            <a:r>
              <a:rPr lang="en-US" altLang="en-US" sz="2800" dirty="0">
                <a:latin typeface="Aparajita" panose="02020603050405020304" pitchFamily="18" charset="0"/>
                <a:cs typeface="Aparajita" panose="02020603050405020304" pitchFamily="18" charset="0"/>
              </a:rPr>
              <a:t>) has enabled the use of hundreds and finally millions of transistors in one </a:t>
            </a:r>
            <a:r>
              <a:rPr lang="en-US" altLang="en-US" sz="2800" i="1" dirty="0">
                <a:latin typeface="Aparajita" panose="02020603050405020304" pitchFamily="18" charset="0"/>
                <a:cs typeface="Aparajita" panose="02020603050405020304" pitchFamily="18" charset="0"/>
              </a:rPr>
              <a:t>chip or micro processor</a:t>
            </a:r>
            <a:r>
              <a:rPr lang="en-US" altLang="en-US" sz="2800" dirty="0">
                <a:latin typeface="Aparajita" panose="02020603050405020304" pitchFamily="18" charset="0"/>
                <a:cs typeface="Aparajita" panose="02020603050405020304" pitchFamily="18" charset="0"/>
              </a:rPr>
              <a:t>. </a:t>
            </a:r>
          </a:p>
          <a:p>
            <a:pPr marL="0" indent="0">
              <a:buNone/>
            </a:pPr>
            <a:r>
              <a:rPr lang="en-US" altLang="en-US" sz="2800" dirty="0">
                <a:latin typeface="Aparajita" panose="02020603050405020304" pitchFamily="18" charset="0"/>
                <a:cs typeface="Aparajita" panose="02020603050405020304" pitchFamily="18" charset="0"/>
              </a:rPr>
              <a:t>This technology enables the creation of CPU, memory and other components in a single chip which can be produced massively in a cheap price. </a:t>
            </a:r>
          </a:p>
          <a:p>
            <a:pPr marL="0" indent="0">
              <a:buNone/>
            </a:pPr>
            <a:r>
              <a:rPr lang="en-US" altLang="en-US" sz="2800" dirty="0">
                <a:latin typeface="Aparajita" panose="02020603050405020304" pitchFamily="18" charset="0"/>
                <a:cs typeface="Aparajita" panose="02020603050405020304" pitchFamily="18" charset="0"/>
              </a:rPr>
              <a:t>At last, it can produce smaller, faster, and cheaper computers, that everyone can afford. This technology starts the era of Personal Computer (PC).</a:t>
            </a:r>
          </a:p>
          <a:p>
            <a:pPr marL="0" indent="0">
              <a:buNone/>
            </a:pPr>
            <a:endParaRPr lang="en-US" altLang="en-US" sz="2800" dirty="0">
              <a:latin typeface="Aparajita" panose="02020603050405020304" pitchFamily="18" charset="0"/>
              <a:cs typeface="Aparajita" panose="02020603050405020304" pitchFamily="18" charset="0"/>
            </a:endParaRPr>
          </a:p>
        </p:txBody>
      </p:sp>
      <p:pic>
        <p:nvPicPr>
          <p:cNvPr id="2" name="Content Placeholder 3">
            <a:extLst>
              <a:ext uri="{FF2B5EF4-FFF2-40B4-BE49-F238E27FC236}">
                <a16:creationId xmlns:a16="http://schemas.microsoft.com/office/drawing/2014/main" id="{A57B53D3-DCF5-C03D-E50D-B34003417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085" y="4269293"/>
            <a:ext cx="3962400" cy="25887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14A9-6F1C-B361-3854-AB77C73E2085}"/>
              </a:ext>
            </a:extLst>
          </p:cNvPr>
          <p:cNvSpPr>
            <a:spLocks noGrp="1"/>
          </p:cNvSpPr>
          <p:nvPr>
            <p:ph type="title"/>
          </p:nvPr>
        </p:nvSpPr>
        <p:spPr>
          <a:xfrm>
            <a:off x="332015" y="307295"/>
            <a:ext cx="8791575" cy="563562"/>
          </a:xfrm>
        </p:spPr>
        <p:txBody>
          <a:bodyPr/>
          <a:lstStyle/>
          <a:p>
            <a:pPr lvl="7">
              <a:defRPr/>
            </a:pPr>
            <a:r>
              <a:rPr lang="en-US" sz="2800" b="1" dirty="0"/>
              <a:t>Fifth Generation Computer</a:t>
            </a:r>
            <a:endParaRPr lang="en-US" sz="2800" dirty="0"/>
          </a:p>
        </p:txBody>
      </p:sp>
      <p:sp>
        <p:nvSpPr>
          <p:cNvPr id="3" name="Content Placeholder 2">
            <a:extLst>
              <a:ext uri="{FF2B5EF4-FFF2-40B4-BE49-F238E27FC236}">
                <a16:creationId xmlns:a16="http://schemas.microsoft.com/office/drawing/2014/main" id="{DDD8D5BC-069A-C099-32A9-C7B983B3654E}"/>
              </a:ext>
            </a:extLst>
          </p:cNvPr>
          <p:cNvSpPr>
            <a:spLocks noGrp="1"/>
          </p:cNvSpPr>
          <p:nvPr>
            <p:ph idx="1"/>
          </p:nvPr>
        </p:nvSpPr>
        <p:spPr>
          <a:xfrm>
            <a:off x="2209800" y="1066801"/>
            <a:ext cx="7620000" cy="4525963"/>
          </a:xfrm>
        </p:spPr>
        <p:txBody>
          <a:bodyPr>
            <a:noAutofit/>
          </a:bodyPr>
          <a:lstStyle/>
          <a:p>
            <a:pPr marL="0" indent="0">
              <a:buNone/>
              <a:defRPr/>
            </a:pPr>
            <a:r>
              <a:rPr lang="en-US" sz="3200" dirty="0">
                <a:latin typeface="Aparajita" pitchFamily="34" charset="0"/>
                <a:cs typeface="Aparajita" pitchFamily="34" charset="0"/>
              </a:rPr>
              <a:t>The term fifth generation computer is created by a Japanese to describe a “smart” computer which was built in the mid 1990s. </a:t>
            </a:r>
          </a:p>
          <a:p>
            <a:pPr marL="0" indent="0">
              <a:buNone/>
              <a:defRPr/>
            </a:pPr>
            <a:r>
              <a:rPr lang="en-US" sz="3200" dirty="0">
                <a:latin typeface="Aparajita" pitchFamily="34" charset="0"/>
                <a:cs typeface="Aparajita" pitchFamily="34" charset="0"/>
              </a:rPr>
              <a:t>The development involves artificial intelligence, expert system, and natural programming language. </a:t>
            </a:r>
          </a:p>
          <a:p>
            <a:pPr marL="0" indent="0">
              <a:buNone/>
              <a:defRPr/>
            </a:pPr>
            <a:r>
              <a:rPr lang="en-US" sz="3200" dirty="0">
                <a:latin typeface="Aparajita" pitchFamily="34" charset="0"/>
                <a:cs typeface="Aparajita" pitchFamily="34" charset="0"/>
              </a:rPr>
              <a:t>The focus of the fifth generation is connectivity, by connecting a computer to other computers, to form parallel computation.</a:t>
            </a:r>
          </a:p>
          <a:p>
            <a:pPr eaLnBrk="1" hangingPunct="1">
              <a:defRPr/>
            </a:pPr>
            <a:endParaRPr lang="en-US" sz="3200" dirty="0">
              <a:latin typeface="Aparajita" pitchFamily="34" charset="0"/>
              <a:cs typeface="Aparajita"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AB8A-DB42-10F6-708C-0587FDE24A1F}"/>
              </a:ext>
            </a:extLst>
          </p:cNvPr>
          <p:cNvSpPr>
            <a:spLocks noGrp="1"/>
          </p:cNvSpPr>
          <p:nvPr>
            <p:ph type="title"/>
          </p:nvPr>
        </p:nvSpPr>
        <p:spPr/>
        <p:txBody>
          <a:bodyPr>
            <a:normAutofit/>
          </a:bodyPr>
          <a:lstStyle/>
          <a:p>
            <a:r>
              <a:rPr lang="en-MY" b="1" i="0" dirty="0">
                <a:solidFill>
                  <a:srgbClr val="242424"/>
                </a:solidFill>
                <a:effectLst/>
                <a:latin typeface="sohne"/>
              </a:rPr>
              <a:t>Six Eras of IT </a:t>
            </a:r>
            <a:endParaRPr lang="en-MY" dirty="0"/>
          </a:p>
        </p:txBody>
      </p:sp>
      <p:sp>
        <p:nvSpPr>
          <p:cNvPr id="3" name="Text Placeholder 2">
            <a:extLst>
              <a:ext uri="{FF2B5EF4-FFF2-40B4-BE49-F238E27FC236}">
                <a16:creationId xmlns:a16="http://schemas.microsoft.com/office/drawing/2014/main" id="{8AF32B8E-8FEC-3B08-1EC6-67D775BF1D20}"/>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E5072433-1E14-6DC7-5D5C-C50C7AEB63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TextBox 5">
            <a:extLst>
              <a:ext uri="{FF2B5EF4-FFF2-40B4-BE49-F238E27FC236}">
                <a16:creationId xmlns:a16="http://schemas.microsoft.com/office/drawing/2014/main" id="{E78BA6FE-E93F-CA45-BB02-E3A7C68BF2C3}"/>
              </a:ext>
            </a:extLst>
          </p:cNvPr>
          <p:cNvSpPr txBox="1"/>
          <p:nvPr/>
        </p:nvSpPr>
        <p:spPr>
          <a:xfrm>
            <a:off x="315378" y="6507861"/>
            <a:ext cx="11251309" cy="215444"/>
          </a:xfrm>
          <a:prstGeom prst="rect">
            <a:avLst/>
          </a:prstGeom>
          <a:noFill/>
        </p:spPr>
        <p:txBody>
          <a:bodyPr wrap="square">
            <a:spAutoFit/>
          </a:bodyPr>
          <a:lstStyle/>
          <a:p>
            <a:r>
              <a:rPr lang="en-MY" sz="800" dirty="0"/>
              <a:t>https://medium.com/@zbirisingh/six-eras-of-it-thoughts-on-technology-and-platform-cycles-921d9b2fae77</a:t>
            </a:r>
          </a:p>
        </p:txBody>
      </p:sp>
      <p:pic>
        <p:nvPicPr>
          <p:cNvPr id="7" name="Picture 6">
            <a:extLst>
              <a:ext uri="{FF2B5EF4-FFF2-40B4-BE49-F238E27FC236}">
                <a16:creationId xmlns:a16="http://schemas.microsoft.com/office/drawing/2014/main" id="{49D64ED1-B72E-EEF0-B9FC-869143B0F3D5}"/>
              </a:ext>
            </a:extLst>
          </p:cNvPr>
          <p:cNvPicPr>
            <a:picLocks noChangeAspect="1"/>
          </p:cNvPicPr>
          <p:nvPr/>
        </p:nvPicPr>
        <p:blipFill>
          <a:blip r:embed="rId2"/>
          <a:stretch>
            <a:fillRect/>
          </a:stretch>
        </p:blipFill>
        <p:spPr>
          <a:xfrm>
            <a:off x="697688" y="1329179"/>
            <a:ext cx="11095244" cy="5192271"/>
          </a:xfrm>
          <a:prstGeom prst="rect">
            <a:avLst/>
          </a:prstGeom>
        </p:spPr>
      </p:pic>
    </p:spTree>
    <p:extLst>
      <p:ext uri="{BB962C8B-B14F-4D97-AF65-F5344CB8AC3E}">
        <p14:creationId xmlns:p14="http://schemas.microsoft.com/office/powerpoint/2010/main" val="5233816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AEEB-EC14-D222-A568-4119CB4077AE}"/>
              </a:ext>
            </a:extLst>
          </p:cNvPr>
          <p:cNvSpPr>
            <a:spLocks noGrp="1"/>
          </p:cNvSpPr>
          <p:nvPr>
            <p:ph type="title"/>
          </p:nvPr>
        </p:nvSpPr>
        <p:spPr/>
        <p:txBody>
          <a:bodyPr>
            <a:normAutofit/>
          </a:bodyPr>
          <a:lstStyle/>
          <a:p>
            <a:r>
              <a:rPr lang="en-MY" b="1" i="0" dirty="0">
                <a:effectLst/>
                <a:latin typeface="-apple-system"/>
              </a:rPr>
              <a:t>Mainframe</a:t>
            </a:r>
            <a:endParaRPr lang="en-MY" dirty="0"/>
          </a:p>
        </p:txBody>
      </p:sp>
      <p:sp>
        <p:nvSpPr>
          <p:cNvPr id="3" name="Text Placeholder 2">
            <a:extLst>
              <a:ext uri="{FF2B5EF4-FFF2-40B4-BE49-F238E27FC236}">
                <a16:creationId xmlns:a16="http://schemas.microsoft.com/office/drawing/2014/main" id="{43A7D7D7-79DD-7C5C-C2CC-5549401AE532}"/>
              </a:ext>
            </a:extLst>
          </p:cNvPr>
          <p:cNvSpPr>
            <a:spLocks noGrp="1"/>
          </p:cNvSpPr>
          <p:nvPr>
            <p:ph type="body" idx="1"/>
          </p:nvPr>
        </p:nvSpPr>
        <p:spPr>
          <a:xfrm>
            <a:off x="300527" y="1415845"/>
            <a:ext cx="8120801" cy="5161572"/>
          </a:xfrm>
        </p:spPr>
        <p:txBody>
          <a:bodyPr>
            <a:normAutofit/>
          </a:bodyPr>
          <a:lstStyle/>
          <a:p>
            <a:r>
              <a:rPr lang="en-US" b="0" i="0" dirty="0">
                <a:effectLst/>
                <a:latin typeface="-apple-system"/>
              </a:rPr>
              <a:t>The introduction of the IBM 1401 and 7090 transistorized machines in 1959 marked the beginning of widespread commercial use of </a:t>
            </a:r>
            <a:r>
              <a:rPr lang="en-US" b="1" i="0" dirty="0">
                <a:effectLst/>
                <a:latin typeface="-apple-system"/>
              </a:rPr>
              <a:t>mainframe </a:t>
            </a:r>
            <a:r>
              <a:rPr lang="en-US" b="0" i="0" dirty="0">
                <a:effectLst/>
                <a:latin typeface="-apple-system"/>
              </a:rPr>
              <a:t>computers. In 1965, the mainframe computer truly came into its own with the introduction of the IBM 360 series. Mainframe computers became powerful enough to support thousands of online remote terminals connected to the centralized mainframe using proprietary communication protocols and proprietary data lines.</a:t>
            </a:r>
            <a:endParaRPr lang="en-MY" dirty="0"/>
          </a:p>
        </p:txBody>
      </p:sp>
      <p:sp>
        <p:nvSpPr>
          <p:cNvPr id="4" name="Slide Number Placeholder 3">
            <a:extLst>
              <a:ext uri="{FF2B5EF4-FFF2-40B4-BE49-F238E27FC236}">
                <a16:creationId xmlns:a16="http://schemas.microsoft.com/office/drawing/2014/main" id="{6D845AEB-E73C-F962-F4B2-FD6B17FAB5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a:extLst>
              <a:ext uri="{FF2B5EF4-FFF2-40B4-BE49-F238E27FC236}">
                <a16:creationId xmlns:a16="http://schemas.microsoft.com/office/drawing/2014/main" id="{26A0E483-B4D0-ED03-9754-CBA07B29F956}"/>
              </a:ext>
            </a:extLst>
          </p:cNvPr>
          <p:cNvPicPr>
            <a:picLocks noChangeAspect="1"/>
          </p:cNvPicPr>
          <p:nvPr/>
        </p:nvPicPr>
        <p:blipFill>
          <a:blip r:embed="rId2"/>
          <a:stretch>
            <a:fillRect/>
          </a:stretch>
        </p:blipFill>
        <p:spPr>
          <a:xfrm>
            <a:off x="8421328" y="1415845"/>
            <a:ext cx="3673441" cy="4887252"/>
          </a:xfrm>
          <a:prstGeom prst="rect">
            <a:avLst/>
          </a:prstGeom>
        </p:spPr>
      </p:pic>
    </p:spTree>
    <p:extLst>
      <p:ext uri="{BB962C8B-B14F-4D97-AF65-F5344CB8AC3E}">
        <p14:creationId xmlns:p14="http://schemas.microsoft.com/office/powerpoint/2010/main" val="31318034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AEEB-EC14-D222-A568-4119CB4077AE}"/>
              </a:ext>
            </a:extLst>
          </p:cNvPr>
          <p:cNvSpPr>
            <a:spLocks noGrp="1"/>
          </p:cNvSpPr>
          <p:nvPr>
            <p:ph type="title"/>
          </p:nvPr>
        </p:nvSpPr>
        <p:spPr/>
        <p:txBody>
          <a:bodyPr/>
          <a:lstStyle/>
          <a:p>
            <a:r>
              <a:rPr lang="it-IT" b="1" i="0" dirty="0">
                <a:effectLst/>
                <a:latin typeface="-apple-system"/>
              </a:rPr>
              <a:t>Personal Computer &amp; Networking</a:t>
            </a:r>
            <a:endParaRPr lang="en-MY" dirty="0"/>
          </a:p>
        </p:txBody>
      </p:sp>
      <p:sp>
        <p:nvSpPr>
          <p:cNvPr id="3" name="Text Placeholder 2">
            <a:extLst>
              <a:ext uri="{FF2B5EF4-FFF2-40B4-BE49-F238E27FC236}">
                <a16:creationId xmlns:a16="http://schemas.microsoft.com/office/drawing/2014/main" id="{43A7D7D7-79DD-7C5C-C2CC-5549401AE532}"/>
              </a:ext>
            </a:extLst>
          </p:cNvPr>
          <p:cNvSpPr>
            <a:spLocks noGrp="1"/>
          </p:cNvSpPr>
          <p:nvPr>
            <p:ph type="body" idx="1"/>
          </p:nvPr>
        </p:nvSpPr>
        <p:spPr>
          <a:xfrm>
            <a:off x="407658" y="1389521"/>
            <a:ext cx="8618356" cy="1863633"/>
          </a:xfrm>
        </p:spPr>
        <p:txBody>
          <a:bodyPr/>
          <a:lstStyle/>
          <a:p>
            <a:r>
              <a:rPr lang="en-US" b="0" i="0" dirty="0">
                <a:effectLst/>
                <a:latin typeface="-apple-system"/>
              </a:rPr>
              <a:t>Proliferation of PCs in the 1980s and early 1990s launched a spate of personal desktop productivity software tools—word processors, spreadsheets, electronic presentation software, and small data management programs—that were very valuable to both home and corporate users. These PCs were stand-alone systems until PC operating system software in the 1990s made it possible to link them into networks.</a:t>
            </a:r>
            <a:endParaRPr lang="en-MY" dirty="0"/>
          </a:p>
        </p:txBody>
      </p:sp>
      <p:sp>
        <p:nvSpPr>
          <p:cNvPr id="4" name="Slide Number Placeholder 3">
            <a:extLst>
              <a:ext uri="{FF2B5EF4-FFF2-40B4-BE49-F238E27FC236}">
                <a16:creationId xmlns:a16="http://schemas.microsoft.com/office/drawing/2014/main" id="{6D845AEB-E73C-F962-F4B2-FD6B17FAB5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C2D2E546-9D51-4E3F-50B7-8D3294FDCAA8}"/>
              </a:ext>
            </a:extLst>
          </p:cNvPr>
          <p:cNvPicPr>
            <a:picLocks noChangeAspect="1"/>
          </p:cNvPicPr>
          <p:nvPr/>
        </p:nvPicPr>
        <p:blipFill>
          <a:blip r:embed="rId2"/>
          <a:stretch>
            <a:fillRect/>
          </a:stretch>
        </p:blipFill>
        <p:spPr>
          <a:xfrm>
            <a:off x="8885337" y="128280"/>
            <a:ext cx="4008695" cy="3067665"/>
          </a:xfrm>
          <a:prstGeom prst="rect">
            <a:avLst/>
          </a:prstGeom>
        </p:spPr>
      </p:pic>
      <p:sp>
        <p:nvSpPr>
          <p:cNvPr id="7" name="TextBox 6">
            <a:extLst>
              <a:ext uri="{FF2B5EF4-FFF2-40B4-BE49-F238E27FC236}">
                <a16:creationId xmlns:a16="http://schemas.microsoft.com/office/drawing/2014/main" id="{ED005979-F8EA-7D7E-242A-2C9852716197}"/>
              </a:ext>
            </a:extLst>
          </p:cNvPr>
          <p:cNvSpPr txBox="1"/>
          <p:nvPr/>
        </p:nvSpPr>
        <p:spPr>
          <a:xfrm>
            <a:off x="858994" y="3919757"/>
            <a:ext cx="6603022" cy="923330"/>
          </a:xfrm>
          <a:prstGeom prst="rect">
            <a:avLst/>
          </a:prstGeom>
          <a:noFill/>
        </p:spPr>
        <p:txBody>
          <a:bodyPr wrap="square">
            <a:spAutoFit/>
          </a:bodyPr>
          <a:lstStyle/>
          <a:p>
            <a:r>
              <a:rPr lang="en-US" b="0" i="0" dirty="0">
                <a:solidFill>
                  <a:srgbClr val="4D5156"/>
                </a:solidFill>
                <a:effectLst/>
                <a:latin typeface="Roboto" panose="02000000000000000000" pitchFamily="2" charset="0"/>
              </a:rPr>
              <a:t>Networking is the exchange of information and ideas among people with a common profession or other interest, usually in an informal social setting.</a:t>
            </a:r>
            <a:endParaRPr lang="en-MY" dirty="0"/>
          </a:p>
        </p:txBody>
      </p:sp>
      <p:pic>
        <p:nvPicPr>
          <p:cNvPr id="9" name="Picture 8">
            <a:extLst>
              <a:ext uri="{FF2B5EF4-FFF2-40B4-BE49-F238E27FC236}">
                <a16:creationId xmlns:a16="http://schemas.microsoft.com/office/drawing/2014/main" id="{14C40F57-5412-55CD-903C-F22934F941B2}"/>
              </a:ext>
            </a:extLst>
          </p:cNvPr>
          <p:cNvPicPr>
            <a:picLocks noChangeAspect="1"/>
          </p:cNvPicPr>
          <p:nvPr/>
        </p:nvPicPr>
        <p:blipFill>
          <a:blip r:embed="rId3"/>
          <a:stretch>
            <a:fillRect/>
          </a:stretch>
        </p:blipFill>
        <p:spPr>
          <a:xfrm>
            <a:off x="8065909" y="3286711"/>
            <a:ext cx="3551228" cy="3368332"/>
          </a:xfrm>
          <a:prstGeom prst="rect">
            <a:avLst/>
          </a:prstGeom>
        </p:spPr>
      </p:pic>
    </p:spTree>
    <p:extLst>
      <p:ext uri="{BB962C8B-B14F-4D97-AF65-F5344CB8AC3E}">
        <p14:creationId xmlns:p14="http://schemas.microsoft.com/office/powerpoint/2010/main" val="1003923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0B1-B19D-0188-A565-4197FFFB4F5B}"/>
              </a:ext>
            </a:extLst>
          </p:cNvPr>
          <p:cNvSpPr>
            <a:spLocks noGrp="1"/>
          </p:cNvSpPr>
          <p:nvPr>
            <p:ph type="title"/>
          </p:nvPr>
        </p:nvSpPr>
        <p:spPr/>
        <p:txBody>
          <a:bodyPr/>
          <a:lstStyle/>
          <a:p>
            <a:r>
              <a:rPr lang="en-MY" dirty="0"/>
              <a:t>Web</a:t>
            </a:r>
          </a:p>
        </p:txBody>
      </p:sp>
      <p:sp>
        <p:nvSpPr>
          <p:cNvPr id="3" name="Slide Number Placeholder 2">
            <a:extLst>
              <a:ext uri="{FF2B5EF4-FFF2-40B4-BE49-F238E27FC236}">
                <a16:creationId xmlns:a16="http://schemas.microsoft.com/office/drawing/2014/main" id="{6F03E18A-FC07-62F4-06D9-B05C090EACEA}"/>
              </a:ext>
            </a:extLst>
          </p:cNvPr>
          <p:cNvSpPr>
            <a:spLocks noGrp="1"/>
          </p:cNvSpPr>
          <p:nvPr>
            <p:ph type="sldNum" sz="quarter" idx="11"/>
          </p:nvPr>
        </p:nvSpPr>
        <p:spPr/>
        <p:txBody>
          <a:bodyPr/>
          <a:lstStyle/>
          <a:p>
            <a:fld id="{7737D3DD-0AB3-4F16-99FA-6262B2B4036D}" type="slidenum">
              <a:rPr lang="en-MY" smtClean="0"/>
              <a:t>16</a:t>
            </a:fld>
            <a:endParaRPr lang="en-MY"/>
          </a:p>
        </p:txBody>
      </p:sp>
      <p:pic>
        <p:nvPicPr>
          <p:cNvPr id="5" name="Picture 4">
            <a:extLst>
              <a:ext uri="{FF2B5EF4-FFF2-40B4-BE49-F238E27FC236}">
                <a16:creationId xmlns:a16="http://schemas.microsoft.com/office/drawing/2014/main" id="{7B5B9E91-B6A1-702E-9B3C-A6754594F13D}"/>
              </a:ext>
            </a:extLst>
          </p:cNvPr>
          <p:cNvPicPr>
            <a:picLocks noChangeAspect="1"/>
          </p:cNvPicPr>
          <p:nvPr/>
        </p:nvPicPr>
        <p:blipFill>
          <a:blip r:embed="rId2"/>
          <a:stretch>
            <a:fillRect/>
          </a:stretch>
        </p:blipFill>
        <p:spPr>
          <a:xfrm>
            <a:off x="8069295" y="4839636"/>
            <a:ext cx="3284505" cy="1958510"/>
          </a:xfrm>
          <a:prstGeom prst="rect">
            <a:avLst/>
          </a:prstGeom>
        </p:spPr>
      </p:pic>
      <p:sp>
        <p:nvSpPr>
          <p:cNvPr id="7" name="TextBox 6">
            <a:extLst>
              <a:ext uri="{FF2B5EF4-FFF2-40B4-BE49-F238E27FC236}">
                <a16:creationId xmlns:a16="http://schemas.microsoft.com/office/drawing/2014/main" id="{E3A7AB03-6D03-E2D8-2286-04FFBDA9071F}"/>
              </a:ext>
            </a:extLst>
          </p:cNvPr>
          <p:cNvSpPr txBox="1"/>
          <p:nvPr/>
        </p:nvSpPr>
        <p:spPr>
          <a:xfrm>
            <a:off x="408842" y="1641248"/>
            <a:ext cx="10515599" cy="2862322"/>
          </a:xfrm>
          <a:prstGeom prst="rect">
            <a:avLst/>
          </a:prstGeom>
          <a:noFill/>
        </p:spPr>
        <p:txBody>
          <a:bodyPr wrap="square">
            <a:spAutoFit/>
          </a:bodyPr>
          <a:lstStyle/>
          <a:p>
            <a:pPr algn="l"/>
            <a:r>
              <a:rPr lang="en-US" sz="2000" b="1" i="0" dirty="0">
                <a:solidFill>
                  <a:srgbClr val="282829"/>
                </a:solidFill>
                <a:effectLst/>
                <a:latin typeface="Poppins" panose="00000500000000000000" pitchFamily="2" charset="0"/>
              </a:rPr>
              <a:t>What is WWW?</a:t>
            </a:r>
          </a:p>
          <a:p>
            <a:pPr algn="l"/>
            <a:r>
              <a:rPr lang="en-US" sz="2000" b="0" i="0" dirty="0">
                <a:solidFill>
                  <a:srgbClr val="282829"/>
                </a:solidFill>
                <a:effectLst/>
                <a:latin typeface="Poppins" panose="00000500000000000000" pitchFamily="2" charset="0"/>
              </a:rPr>
              <a:t>WWW, which stands for World Wide Web, is a subset of the internet. It is also known as W3 or web. WWW refers to all the web pages or online content that is available on the internet in HTML formatted manner. The web pages and documents available on the internet are connected via hyperlinks.</a:t>
            </a:r>
            <a:br>
              <a:rPr lang="en-US" sz="2000" b="0" i="0" dirty="0">
                <a:solidFill>
                  <a:srgbClr val="282829"/>
                </a:solidFill>
                <a:effectLst/>
                <a:latin typeface="Poppins" panose="00000500000000000000" pitchFamily="2" charset="0"/>
              </a:rPr>
            </a:br>
            <a:br>
              <a:rPr lang="en-US" sz="2000" b="0" i="0" dirty="0">
                <a:solidFill>
                  <a:srgbClr val="282829"/>
                </a:solidFill>
                <a:effectLst/>
                <a:latin typeface="Poppins" panose="00000500000000000000" pitchFamily="2" charset="0"/>
              </a:rPr>
            </a:br>
            <a:r>
              <a:rPr lang="en-US" sz="2000" b="0" i="0" dirty="0">
                <a:solidFill>
                  <a:srgbClr val="282829"/>
                </a:solidFill>
                <a:effectLst/>
                <a:latin typeface="Poppins" panose="00000500000000000000" pitchFamily="2" charset="0"/>
              </a:rPr>
              <a:t>The information available on the web pages can be of various formats consisting of text, image, audio, and video. The WWW or World Wide Web was developed by </a:t>
            </a:r>
            <a:r>
              <a:rPr lang="en-US" sz="2000" b="0" i="0" u="sng" dirty="0">
                <a:solidFill>
                  <a:srgbClr val="1B78E2"/>
                </a:solidFill>
                <a:effectLst/>
                <a:latin typeface="Poppins" panose="00000500000000000000" pitchFamily="2" charset="0"/>
                <a:hlinkClick r:id="rId3"/>
              </a:rPr>
              <a:t>Tim Berners-Lee</a:t>
            </a:r>
            <a:r>
              <a:rPr lang="en-US" sz="2000" b="0" i="0" dirty="0">
                <a:solidFill>
                  <a:srgbClr val="282829"/>
                </a:solidFill>
                <a:effectLst/>
                <a:latin typeface="Poppins" panose="00000500000000000000" pitchFamily="2" charset="0"/>
              </a:rPr>
              <a:t> at CERN (European library for Nuclear Research) in 1989.</a:t>
            </a:r>
          </a:p>
        </p:txBody>
      </p:sp>
    </p:spTree>
    <p:extLst>
      <p:ext uri="{BB962C8B-B14F-4D97-AF65-F5344CB8AC3E}">
        <p14:creationId xmlns:p14="http://schemas.microsoft.com/office/powerpoint/2010/main" val="111227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en-MY" sz="1500"/>
          </a:p>
        </p:txBody>
      </p:sp>
      <p:sp>
        <p:nvSpPr>
          <p:cNvPr id="3" name="Shape 1"/>
          <p:cNvSpPr/>
          <p:nvPr/>
        </p:nvSpPr>
        <p:spPr>
          <a:xfrm>
            <a:off x="0" y="0"/>
            <a:ext cx="12192000" cy="6858000"/>
          </a:xfrm>
          <a:prstGeom prst="rect">
            <a:avLst/>
          </a:prstGeom>
          <a:solidFill>
            <a:srgbClr val="FDFAF7"/>
          </a:solidFill>
          <a:ln w="13811">
            <a:solidFill>
              <a:srgbClr val="E5E0DF"/>
            </a:solidFill>
            <a:prstDash val="solid"/>
          </a:ln>
        </p:spPr>
        <p:txBody>
          <a:bodyPr/>
          <a:lstStyle/>
          <a:p>
            <a:endParaRPr lang="en-MY" sz="1500"/>
          </a:p>
        </p:txBody>
      </p:sp>
      <p:sp>
        <p:nvSpPr>
          <p:cNvPr id="4" name="Text 2"/>
          <p:cNvSpPr/>
          <p:nvPr/>
        </p:nvSpPr>
        <p:spPr>
          <a:xfrm>
            <a:off x="1698328" y="1187847"/>
            <a:ext cx="4512568" cy="578644"/>
          </a:xfrm>
          <a:prstGeom prst="rect">
            <a:avLst/>
          </a:prstGeom>
          <a:noFill/>
          <a:ln/>
        </p:spPr>
        <p:txBody>
          <a:bodyPr wrap="none" rtlCol="0" anchor="t"/>
          <a:lstStyle/>
          <a:p>
            <a:pPr>
              <a:lnSpc>
                <a:spcPts val="4556"/>
              </a:lnSpc>
            </a:pPr>
            <a:r>
              <a:rPr lang="en-US" sz="3645" b="1" kern="0" spc="-109" dirty="0">
                <a:solidFill>
                  <a:srgbClr val="591CE6"/>
                </a:solidFill>
                <a:latin typeface="p22-mackinac-pro" pitchFamily="34" charset="0"/>
                <a:ea typeface="p22-mackinac-pro" pitchFamily="34" charset="-122"/>
                <a:cs typeface="p22-mackinac-pro" pitchFamily="34" charset="-120"/>
              </a:rPr>
              <a:t>The World Wide Web</a:t>
            </a:r>
            <a:endParaRPr lang="en-US" sz="3645" dirty="0"/>
          </a:p>
        </p:txBody>
      </p:sp>
      <p:sp>
        <p:nvSpPr>
          <p:cNvPr id="5" name="Shape 3"/>
          <p:cNvSpPr/>
          <p:nvPr/>
        </p:nvSpPr>
        <p:spPr>
          <a:xfrm>
            <a:off x="1698327" y="2136776"/>
            <a:ext cx="2808387" cy="3533279"/>
          </a:xfrm>
          <a:prstGeom prst="roundRect">
            <a:avLst>
              <a:gd name="adj" fmla="val 2967"/>
            </a:avLst>
          </a:prstGeom>
          <a:solidFill>
            <a:srgbClr val="E0D7F4"/>
          </a:solidFill>
          <a:ln w="13811">
            <a:solidFill>
              <a:srgbClr val="C1AFE9"/>
            </a:solidFill>
            <a:prstDash val="solid"/>
          </a:ln>
        </p:spPr>
        <p:txBody>
          <a:bodyPr/>
          <a:lstStyle/>
          <a:p>
            <a:endParaRPr lang="en-MY" sz="1500"/>
          </a:p>
        </p:txBody>
      </p:sp>
      <p:sp>
        <p:nvSpPr>
          <p:cNvPr id="6" name="Text 4"/>
          <p:cNvSpPr/>
          <p:nvPr/>
        </p:nvSpPr>
        <p:spPr>
          <a:xfrm>
            <a:off x="1894979" y="2333427"/>
            <a:ext cx="2415083" cy="578644"/>
          </a:xfrm>
          <a:prstGeom prst="rect">
            <a:avLst/>
          </a:prstGeom>
          <a:noFill/>
          <a:ln/>
        </p:spPr>
        <p:txBody>
          <a:bodyPr wrap="square" rtlCol="0" anchor="t"/>
          <a:lstStyle/>
          <a:p>
            <a:pPr>
              <a:lnSpc>
                <a:spcPts val="2278"/>
              </a:lnSpc>
            </a:pPr>
            <a:r>
              <a:rPr lang="en-US" sz="1822" b="1" kern="0" spc="-55" dirty="0">
                <a:solidFill>
                  <a:srgbClr val="272525"/>
                </a:solidFill>
                <a:latin typeface="p22-mackinac-pro" pitchFamily="34" charset="0"/>
                <a:ea typeface="p22-mackinac-pro" pitchFamily="34" charset="-122"/>
                <a:cs typeface="p22-mackinac-pro" pitchFamily="34" charset="-120"/>
              </a:rPr>
              <a:t>World's First Website Goes Online</a:t>
            </a:r>
            <a:endParaRPr lang="en-US" sz="1822" dirty="0"/>
          </a:p>
        </p:txBody>
      </p:sp>
      <p:sp>
        <p:nvSpPr>
          <p:cNvPr id="7" name="Text 5"/>
          <p:cNvSpPr/>
          <p:nvPr/>
        </p:nvSpPr>
        <p:spPr>
          <a:xfrm>
            <a:off x="1894979" y="3097213"/>
            <a:ext cx="2415083" cy="2073176"/>
          </a:xfrm>
          <a:prstGeom prst="rect">
            <a:avLst/>
          </a:prstGeom>
          <a:noFill/>
          <a:ln/>
        </p:spPr>
        <p:txBody>
          <a:bodyPr wrap="square" rtlCol="0" anchor="t"/>
          <a:lstStyle/>
          <a:p>
            <a:pPr>
              <a:lnSpc>
                <a:spcPts val="2332"/>
              </a:lnSpc>
            </a:pPr>
            <a:r>
              <a:rPr lang="en-US" sz="1458" dirty="0">
                <a:solidFill>
                  <a:srgbClr val="272525"/>
                </a:solidFill>
                <a:latin typeface="Eudoxus Sans" pitchFamily="34" charset="0"/>
                <a:ea typeface="Eudoxus Sans" pitchFamily="34" charset="-122"/>
                <a:cs typeface="Eudoxus Sans" pitchFamily="34" charset="-120"/>
              </a:rPr>
              <a:t>The first-ever URL was created on December 20, 1990, and brought the world the first website. It only had plain text and basic HTML format weighing in at only 2.7KB.</a:t>
            </a:r>
            <a:endParaRPr lang="en-US" sz="1458" dirty="0"/>
          </a:p>
        </p:txBody>
      </p:sp>
      <p:sp>
        <p:nvSpPr>
          <p:cNvPr id="8" name="Shape 6"/>
          <p:cNvSpPr/>
          <p:nvPr/>
        </p:nvSpPr>
        <p:spPr>
          <a:xfrm>
            <a:off x="4691857" y="2136776"/>
            <a:ext cx="2808387" cy="3533279"/>
          </a:xfrm>
          <a:prstGeom prst="roundRect">
            <a:avLst>
              <a:gd name="adj" fmla="val 2967"/>
            </a:avLst>
          </a:prstGeom>
          <a:solidFill>
            <a:srgbClr val="E0D7F4"/>
          </a:solidFill>
          <a:ln w="13811">
            <a:solidFill>
              <a:srgbClr val="C1AFE9"/>
            </a:solidFill>
            <a:prstDash val="solid"/>
          </a:ln>
        </p:spPr>
        <p:txBody>
          <a:bodyPr/>
          <a:lstStyle/>
          <a:p>
            <a:endParaRPr lang="en-MY" sz="1500"/>
          </a:p>
        </p:txBody>
      </p:sp>
      <p:sp>
        <p:nvSpPr>
          <p:cNvPr id="9" name="Text 7"/>
          <p:cNvSpPr/>
          <p:nvPr/>
        </p:nvSpPr>
        <p:spPr>
          <a:xfrm>
            <a:off x="4888508" y="2333427"/>
            <a:ext cx="2210693" cy="289322"/>
          </a:xfrm>
          <a:prstGeom prst="rect">
            <a:avLst/>
          </a:prstGeom>
          <a:noFill/>
          <a:ln/>
        </p:spPr>
        <p:txBody>
          <a:bodyPr wrap="none" rtlCol="0" anchor="t"/>
          <a:lstStyle/>
          <a:p>
            <a:pPr>
              <a:lnSpc>
                <a:spcPts val="2278"/>
              </a:lnSpc>
            </a:pPr>
            <a:r>
              <a:rPr lang="en-US" sz="1822" b="1" kern="0" spc="-55" dirty="0">
                <a:solidFill>
                  <a:srgbClr val="272525"/>
                </a:solidFill>
                <a:latin typeface="p22-mackinac-pro" pitchFamily="34" charset="0"/>
                <a:ea typeface="p22-mackinac-pro" pitchFamily="34" charset="-122"/>
                <a:cs typeface="p22-mackinac-pro" pitchFamily="34" charset="-120"/>
              </a:rPr>
              <a:t>Netscape's Navigator</a:t>
            </a:r>
            <a:endParaRPr lang="en-US" sz="1822" dirty="0"/>
          </a:p>
        </p:txBody>
      </p:sp>
      <p:sp>
        <p:nvSpPr>
          <p:cNvPr id="10" name="Text 8"/>
          <p:cNvSpPr/>
          <p:nvPr/>
        </p:nvSpPr>
        <p:spPr>
          <a:xfrm>
            <a:off x="4888508" y="2807891"/>
            <a:ext cx="2415083" cy="2665512"/>
          </a:xfrm>
          <a:prstGeom prst="rect">
            <a:avLst/>
          </a:prstGeom>
          <a:noFill/>
          <a:ln/>
        </p:spPr>
        <p:txBody>
          <a:bodyPr wrap="square" rtlCol="0" anchor="t"/>
          <a:lstStyle/>
          <a:p>
            <a:pPr>
              <a:lnSpc>
                <a:spcPts val="2332"/>
              </a:lnSpc>
            </a:pPr>
            <a:r>
              <a:rPr lang="en-US" sz="1458" dirty="0">
                <a:solidFill>
                  <a:srgbClr val="272525"/>
                </a:solidFill>
                <a:latin typeface="Eudoxus Sans" pitchFamily="34" charset="0"/>
                <a:ea typeface="Eudoxus Sans" pitchFamily="34" charset="-122"/>
                <a:cs typeface="Eudoxus Sans" pitchFamily="34" charset="-120"/>
              </a:rPr>
              <a:t>In 1994, Netscape Communications developed the Navigator browser that incorporated graphics and text. The development of the web browser marked a change in the way people experienced the internet.</a:t>
            </a:r>
            <a:endParaRPr lang="en-US" sz="1458" dirty="0"/>
          </a:p>
        </p:txBody>
      </p:sp>
      <p:sp>
        <p:nvSpPr>
          <p:cNvPr id="11" name="Shape 9"/>
          <p:cNvSpPr/>
          <p:nvPr/>
        </p:nvSpPr>
        <p:spPr>
          <a:xfrm>
            <a:off x="7685385" y="2136776"/>
            <a:ext cx="2808387" cy="3533279"/>
          </a:xfrm>
          <a:prstGeom prst="roundRect">
            <a:avLst>
              <a:gd name="adj" fmla="val 2967"/>
            </a:avLst>
          </a:prstGeom>
          <a:solidFill>
            <a:srgbClr val="E0D7F4"/>
          </a:solidFill>
          <a:ln w="13811">
            <a:solidFill>
              <a:srgbClr val="C1AFE9"/>
            </a:solidFill>
            <a:prstDash val="solid"/>
          </a:ln>
        </p:spPr>
        <p:txBody>
          <a:bodyPr/>
          <a:lstStyle/>
          <a:p>
            <a:endParaRPr lang="en-MY" sz="1500"/>
          </a:p>
        </p:txBody>
      </p:sp>
      <p:sp>
        <p:nvSpPr>
          <p:cNvPr id="12" name="Text 10"/>
          <p:cNvSpPr/>
          <p:nvPr/>
        </p:nvSpPr>
        <p:spPr>
          <a:xfrm>
            <a:off x="7882037" y="2333427"/>
            <a:ext cx="2415083" cy="578644"/>
          </a:xfrm>
          <a:prstGeom prst="rect">
            <a:avLst/>
          </a:prstGeom>
          <a:noFill/>
          <a:ln/>
        </p:spPr>
        <p:txBody>
          <a:bodyPr wrap="square" rtlCol="0" anchor="t"/>
          <a:lstStyle/>
          <a:p>
            <a:pPr>
              <a:lnSpc>
                <a:spcPts val="2278"/>
              </a:lnSpc>
            </a:pPr>
            <a:r>
              <a:rPr lang="en-US" sz="1822" b="1" kern="0" spc="-55" dirty="0">
                <a:solidFill>
                  <a:srgbClr val="272525"/>
                </a:solidFill>
                <a:latin typeface="p22-mackinac-pro" pitchFamily="34" charset="0"/>
                <a:ea typeface="p22-mackinac-pro" pitchFamily="34" charset="-122"/>
                <a:cs typeface="p22-mackinac-pro" pitchFamily="34" charset="-120"/>
              </a:rPr>
              <a:t>Google Smart Search Algorithm</a:t>
            </a:r>
            <a:endParaRPr lang="en-US" sz="1822" dirty="0"/>
          </a:p>
        </p:txBody>
      </p:sp>
      <p:sp>
        <p:nvSpPr>
          <p:cNvPr id="13" name="Text 11"/>
          <p:cNvSpPr/>
          <p:nvPr/>
        </p:nvSpPr>
        <p:spPr>
          <a:xfrm>
            <a:off x="7882037" y="3097213"/>
            <a:ext cx="2415083" cy="2369344"/>
          </a:xfrm>
          <a:prstGeom prst="rect">
            <a:avLst/>
          </a:prstGeom>
          <a:noFill/>
          <a:ln/>
        </p:spPr>
        <p:txBody>
          <a:bodyPr wrap="square" rtlCol="0" anchor="t"/>
          <a:lstStyle/>
          <a:p>
            <a:pPr>
              <a:lnSpc>
                <a:spcPts val="2332"/>
              </a:lnSpc>
            </a:pPr>
            <a:r>
              <a:rPr lang="en-US" sz="1458" dirty="0">
                <a:solidFill>
                  <a:srgbClr val="272525"/>
                </a:solidFill>
                <a:latin typeface="Eudoxus Sans" pitchFamily="34" charset="0"/>
                <a:ea typeface="Eudoxus Sans" pitchFamily="34" charset="-122"/>
                <a:cs typeface="Eudoxus Sans" pitchFamily="34" charset="-120"/>
              </a:rPr>
              <a:t>Launched in 1998, Google's search engine had a straightforward interface, making it work a lot faster than its competitors. It was also the first search engine that used PageRank algorithm.</a:t>
            </a:r>
            <a:endParaRPr lang="en-US" sz="1458" dirty="0"/>
          </a:p>
        </p:txBody>
      </p:sp>
      <p:pic>
        <p:nvPicPr>
          <p:cNvPr id="14" name="Image 0" descr="preencoded.png">
            <a:hlinkClick r:id="rId3"/>
          </p:cNvPr>
          <p:cNvPicPr>
            <a:picLocks noChangeAspect="1"/>
          </p:cNvPicPr>
          <p:nvPr/>
        </p:nvPicPr>
        <p:blipFill>
          <a:blip r:embed="rId4"/>
          <a:stretch>
            <a:fillRect/>
          </a:stretch>
        </p:blipFill>
        <p:spPr>
          <a:xfrm>
            <a:off x="10201795" y="6324600"/>
            <a:ext cx="1914006" cy="457200"/>
          </a:xfrm>
          <a:prstGeom prst="rect">
            <a:avLst/>
          </a:prstGeom>
        </p:spPr>
      </p:pic>
    </p:spTree>
    <p:extLst>
      <p:ext uri="{BB962C8B-B14F-4D97-AF65-F5344CB8AC3E}">
        <p14:creationId xmlns:p14="http://schemas.microsoft.com/office/powerpoint/2010/main" val="410933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0B1-B19D-0188-A565-4197FFFB4F5B}"/>
              </a:ext>
            </a:extLst>
          </p:cNvPr>
          <p:cNvSpPr>
            <a:spLocks noGrp="1"/>
          </p:cNvSpPr>
          <p:nvPr>
            <p:ph type="title"/>
          </p:nvPr>
        </p:nvSpPr>
        <p:spPr/>
        <p:txBody>
          <a:bodyPr/>
          <a:lstStyle/>
          <a:p>
            <a:r>
              <a:rPr lang="en-MY" dirty="0"/>
              <a:t>Virtualization</a:t>
            </a:r>
          </a:p>
        </p:txBody>
      </p:sp>
      <p:sp>
        <p:nvSpPr>
          <p:cNvPr id="3" name="Slide Number Placeholder 2">
            <a:extLst>
              <a:ext uri="{FF2B5EF4-FFF2-40B4-BE49-F238E27FC236}">
                <a16:creationId xmlns:a16="http://schemas.microsoft.com/office/drawing/2014/main" id="{6F03E18A-FC07-62F4-06D9-B05C090EACEA}"/>
              </a:ext>
            </a:extLst>
          </p:cNvPr>
          <p:cNvSpPr>
            <a:spLocks noGrp="1"/>
          </p:cNvSpPr>
          <p:nvPr>
            <p:ph type="sldNum" sz="quarter" idx="11"/>
          </p:nvPr>
        </p:nvSpPr>
        <p:spPr/>
        <p:txBody>
          <a:bodyPr/>
          <a:lstStyle/>
          <a:p>
            <a:fld id="{7737D3DD-0AB3-4F16-99FA-6262B2B4036D}" type="slidenum">
              <a:rPr lang="en-MY" smtClean="0"/>
              <a:t>18</a:t>
            </a:fld>
            <a:endParaRPr lang="en-MY"/>
          </a:p>
        </p:txBody>
      </p:sp>
      <p:pic>
        <p:nvPicPr>
          <p:cNvPr id="5" name="Picture 4">
            <a:extLst>
              <a:ext uri="{FF2B5EF4-FFF2-40B4-BE49-F238E27FC236}">
                <a16:creationId xmlns:a16="http://schemas.microsoft.com/office/drawing/2014/main" id="{18799D8C-CA2A-F301-E0B1-066198C5F4B9}"/>
              </a:ext>
            </a:extLst>
          </p:cNvPr>
          <p:cNvPicPr>
            <a:picLocks noChangeAspect="1"/>
          </p:cNvPicPr>
          <p:nvPr/>
        </p:nvPicPr>
        <p:blipFill>
          <a:blip r:embed="rId2"/>
          <a:stretch>
            <a:fillRect/>
          </a:stretch>
        </p:blipFill>
        <p:spPr>
          <a:xfrm>
            <a:off x="7549208" y="4710418"/>
            <a:ext cx="3421677" cy="1905165"/>
          </a:xfrm>
          <a:prstGeom prst="rect">
            <a:avLst/>
          </a:prstGeom>
        </p:spPr>
      </p:pic>
      <p:sp>
        <p:nvSpPr>
          <p:cNvPr id="7" name="TextBox 6">
            <a:extLst>
              <a:ext uri="{FF2B5EF4-FFF2-40B4-BE49-F238E27FC236}">
                <a16:creationId xmlns:a16="http://schemas.microsoft.com/office/drawing/2014/main" id="{D7A95106-52B4-0F67-6ACF-8F63090C3237}"/>
              </a:ext>
            </a:extLst>
          </p:cNvPr>
          <p:cNvSpPr txBox="1"/>
          <p:nvPr/>
        </p:nvSpPr>
        <p:spPr>
          <a:xfrm>
            <a:off x="1147396" y="1620724"/>
            <a:ext cx="8612066" cy="1815882"/>
          </a:xfrm>
          <a:prstGeom prst="rect">
            <a:avLst/>
          </a:prstGeom>
          <a:noFill/>
        </p:spPr>
        <p:txBody>
          <a:bodyPr wrap="square">
            <a:spAutoFit/>
          </a:bodyPr>
          <a:lstStyle/>
          <a:p>
            <a:r>
              <a:rPr lang="en-US" sz="2800" b="0" i="0" dirty="0">
                <a:effectLst/>
                <a:latin typeface="IBM Plex Sans" panose="020F0502020204030204" pitchFamily="34" charset="0"/>
              </a:rPr>
              <a:t>Virtualization enables the hardware resources of a single computer—processors, memory, storage and more—to be divided into multiple virtual computers, called virtual machines (VMs). </a:t>
            </a:r>
            <a:endParaRPr lang="en-MY" sz="2800" dirty="0"/>
          </a:p>
        </p:txBody>
      </p:sp>
    </p:spTree>
    <p:extLst>
      <p:ext uri="{BB962C8B-B14F-4D97-AF65-F5344CB8AC3E}">
        <p14:creationId xmlns:p14="http://schemas.microsoft.com/office/powerpoint/2010/main" val="179062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0B1-B19D-0188-A565-4197FFFB4F5B}"/>
              </a:ext>
            </a:extLst>
          </p:cNvPr>
          <p:cNvSpPr>
            <a:spLocks noGrp="1"/>
          </p:cNvSpPr>
          <p:nvPr>
            <p:ph type="title"/>
          </p:nvPr>
        </p:nvSpPr>
        <p:spPr/>
        <p:txBody>
          <a:bodyPr/>
          <a:lstStyle/>
          <a:p>
            <a:r>
              <a:rPr lang="en-MY" dirty="0"/>
              <a:t>Mobile Computing</a:t>
            </a:r>
          </a:p>
        </p:txBody>
      </p:sp>
      <p:sp>
        <p:nvSpPr>
          <p:cNvPr id="3" name="Slide Number Placeholder 2">
            <a:extLst>
              <a:ext uri="{FF2B5EF4-FFF2-40B4-BE49-F238E27FC236}">
                <a16:creationId xmlns:a16="http://schemas.microsoft.com/office/drawing/2014/main" id="{6F03E18A-FC07-62F4-06D9-B05C090EACEA}"/>
              </a:ext>
            </a:extLst>
          </p:cNvPr>
          <p:cNvSpPr>
            <a:spLocks noGrp="1"/>
          </p:cNvSpPr>
          <p:nvPr>
            <p:ph type="sldNum" sz="quarter" idx="11"/>
          </p:nvPr>
        </p:nvSpPr>
        <p:spPr/>
        <p:txBody>
          <a:bodyPr/>
          <a:lstStyle/>
          <a:p>
            <a:fld id="{7737D3DD-0AB3-4F16-99FA-6262B2B4036D}" type="slidenum">
              <a:rPr lang="en-MY" smtClean="0"/>
              <a:t>19</a:t>
            </a:fld>
            <a:endParaRPr lang="en-MY" dirty="0"/>
          </a:p>
        </p:txBody>
      </p:sp>
      <p:pic>
        <p:nvPicPr>
          <p:cNvPr id="5" name="Picture 4">
            <a:extLst>
              <a:ext uri="{FF2B5EF4-FFF2-40B4-BE49-F238E27FC236}">
                <a16:creationId xmlns:a16="http://schemas.microsoft.com/office/drawing/2014/main" id="{B87080C7-9418-3383-7E90-90BDB2D2DA32}"/>
              </a:ext>
            </a:extLst>
          </p:cNvPr>
          <p:cNvPicPr>
            <a:picLocks noChangeAspect="1"/>
          </p:cNvPicPr>
          <p:nvPr/>
        </p:nvPicPr>
        <p:blipFill>
          <a:blip r:embed="rId2"/>
          <a:stretch>
            <a:fillRect/>
          </a:stretch>
        </p:blipFill>
        <p:spPr>
          <a:xfrm>
            <a:off x="8278106" y="3902962"/>
            <a:ext cx="3337849" cy="2530059"/>
          </a:xfrm>
          <a:prstGeom prst="rect">
            <a:avLst/>
          </a:prstGeom>
        </p:spPr>
      </p:pic>
      <p:sp>
        <p:nvSpPr>
          <p:cNvPr id="7" name="TextBox 6">
            <a:extLst>
              <a:ext uri="{FF2B5EF4-FFF2-40B4-BE49-F238E27FC236}">
                <a16:creationId xmlns:a16="http://schemas.microsoft.com/office/drawing/2014/main" id="{A9E44958-CCE9-2D75-CD6B-C58909AED329}"/>
              </a:ext>
            </a:extLst>
          </p:cNvPr>
          <p:cNvSpPr txBox="1"/>
          <p:nvPr/>
        </p:nvSpPr>
        <p:spPr>
          <a:xfrm>
            <a:off x="703385" y="1620724"/>
            <a:ext cx="8757138" cy="3970318"/>
          </a:xfrm>
          <a:prstGeom prst="rect">
            <a:avLst/>
          </a:prstGeom>
          <a:noFill/>
        </p:spPr>
        <p:txBody>
          <a:bodyPr wrap="square">
            <a:spAutoFit/>
          </a:bodyPr>
          <a:lstStyle/>
          <a:p>
            <a:r>
              <a:rPr lang="en-US" sz="2800" b="0" i="0" dirty="0">
                <a:solidFill>
                  <a:srgbClr val="444444"/>
                </a:solidFill>
                <a:effectLst/>
                <a:latin typeface="Open Sans" panose="020B0606030504020204" pitchFamily="34" charset="0"/>
              </a:rPr>
              <a:t>Mobile Computing is the technology used for transmitting voice and data through small, portable devices using wireless enabled networks.</a:t>
            </a:r>
          </a:p>
          <a:p>
            <a:endParaRPr lang="en-US" sz="2800" dirty="0">
              <a:solidFill>
                <a:srgbClr val="444444"/>
              </a:solidFill>
              <a:latin typeface="Open Sans" panose="020B0606030504020204" pitchFamily="34" charset="0"/>
            </a:endParaRPr>
          </a:p>
          <a:p>
            <a:r>
              <a:rPr lang="en-US" sz="2800" b="0" i="0" dirty="0">
                <a:solidFill>
                  <a:srgbClr val="444444"/>
                </a:solidFill>
                <a:effectLst/>
                <a:latin typeface="Open Sans" panose="020B0606030504020204" pitchFamily="34" charset="0"/>
              </a:rPr>
              <a:t>Mobile Computing System is a distributed system, which is connected via a wireless network for communication. The clients or the nodes possess mobility and the ability to provide computing at anytime, anywhere.</a:t>
            </a:r>
            <a:endParaRPr lang="en-MY" sz="2800" dirty="0"/>
          </a:p>
        </p:txBody>
      </p:sp>
    </p:spTree>
    <p:extLst>
      <p:ext uri="{BB962C8B-B14F-4D97-AF65-F5344CB8AC3E}">
        <p14:creationId xmlns:p14="http://schemas.microsoft.com/office/powerpoint/2010/main" val="344563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6"/>
          <p:cNvSpPr txBox="1">
            <a:spLocks noGrp="1"/>
          </p:cNvSpPr>
          <p:nvPr>
            <p:ph type="body" idx="1"/>
          </p:nvPr>
        </p:nvSpPr>
        <p:spPr>
          <a:xfrm>
            <a:off x="3079750" y="1600201"/>
            <a:ext cx="7131050"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376092"/>
              </a:buClr>
              <a:buSzPts val="3080"/>
              <a:buFont typeface="Noto Sans Symbols"/>
              <a:buChar char="▪"/>
            </a:pPr>
            <a:r>
              <a:rPr lang="en-US" sz="2800" dirty="0">
                <a:solidFill>
                  <a:schemeClr val="dk1"/>
                </a:solidFill>
                <a:latin typeface="Questrial"/>
                <a:ea typeface="Questrial"/>
                <a:cs typeface="Questrial"/>
                <a:sym typeface="Questrial"/>
              </a:rPr>
              <a:t>Explain the meaning of Information Technology (IT)?</a:t>
            </a:r>
          </a:p>
          <a:p>
            <a:pPr marL="342900" indent="-342900">
              <a:spcBef>
                <a:spcPts val="0"/>
              </a:spcBef>
              <a:buClr>
                <a:srgbClr val="376092"/>
              </a:buClr>
              <a:buSzPts val="3080"/>
              <a:buFont typeface="Noto Sans Symbols"/>
              <a:buChar char="▪"/>
            </a:pPr>
            <a:r>
              <a:rPr lang="en-MY" sz="2800" dirty="0">
                <a:solidFill>
                  <a:schemeClr val="dk1"/>
                </a:solidFill>
                <a:latin typeface="Questrial"/>
                <a:ea typeface="Questrial"/>
                <a:cs typeface="Questrial"/>
                <a:sym typeface="Questrial"/>
              </a:rPr>
              <a:t>Explain the history of ICT</a:t>
            </a:r>
            <a:endParaRPr dirty="0"/>
          </a:p>
          <a:p>
            <a:pPr marL="342900" indent="-342900">
              <a:spcBef>
                <a:spcPts val="560"/>
              </a:spcBef>
              <a:buClr>
                <a:srgbClr val="376092"/>
              </a:buClr>
              <a:buSzPts val="3080"/>
              <a:buFont typeface="Noto Sans Symbols"/>
              <a:buChar char="▪"/>
            </a:pPr>
            <a:r>
              <a:rPr lang="en-MY" sz="2800" dirty="0">
                <a:solidFill>
                  <a:schemeClr val="dk1"/>
                </a:solidFill>
                <a:latin typeface="Questrial"/>
                <a:ea typeface="Questrial"/>
                <a:cs typeface="Questrial"/>
                <a:sym typeface="Questrial"/>
              </a:rPr>
              <a:t>Explain the current trend in ICT</a:t>
            </a:r>
            <a:endParaRPr dirty="0"/>
          </a:p>
          <a:p>
            <a:pPr marL="342900" indent="-342900">
              <a:spcBef>
                <a:spcPts val="560"/>
              </a:spcBef>
              <a:buClr>
                <a:srgbClr val="376092"/>
              </a:buClr>
              <a:buSzPts val="3080"/>
              <a:buFont typeface="Noto Sans Symbols"/>
              <a:buChar char="▪"/>
            </a:pPr>
            <a:r>
              <a:rPr lang="en-US" sz="2800" dirty="0">
                <a:solidFill>
                  <a:schemeClr val="dk1"/>
                </a:solidFill>
                <a:latin typeface="Questrial"/>
                <a:ea typeface="Questrial"/>
                <a:cs typeface="Questrial"/>
                <a:sym typeface="Questrial"/>
              </a:rPr>
              <a:t>Job in IT</a:t>
            </a:r>
            <a:endParaRPr dirty="0"/>
          </a:p>
        </p:txBody>
      </p:sp>
      <p:sp>
        <p:nvSpPr>
          <p:cNvPr id="3" name="Title 2">
            <a:extLst>
              <a:ext uri="{FF2B5EF4-FFF2-40B4-BE49-F238E27FC236}">
                <a16:creationId xmlns:a16="http://schemas.microsoft.com/office/drawing/2014/main" id="{127C5D73-CBCE-7549-43B7-8C1725546A62}"/>
              </a:ext>
            </a:extLst>
          </p:cNvPr>
          <p:cNvSpPr>
            <a:spLocks noGrp="1"/>
          </p:cNvSpPr>
          <p:nvPr>
            <p:ph type="title"/>
          </p:nvPr>
        </p:nvSpPr>
        <p:spPr/>
        <p:txBody>
          <a:bodyPr/>
          <a:lstStyle/>
          <a:p>
            <a:r>
              <a:rPr lang="en-MY" dirty="0"/>
              <a:t>Objectives</a:t>
            </a: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en-MY" sz="1500"/>
          </a:p>
        </p:txBody>
      </p:sp>
      <p:sp>
        <p:nvSpPr>
          <p:cNvPr id="3" name="Shape 1"/>
          <p:cNvSpPr/>
          <p:nvPr/>
        </p:nvSpPr>
        <p:spPr>
          <a:xfrm>
            <a:off x="0" y="0"/>
            <a:ext cx="12192000" cy="6858000"/>
          </a:xfrm>
          <a:prstGeom prst="rect">
            <a:avLst/>
          </a:prstGeom>
          <a:solidFill>
            <a:srgbClr val="FDFAF7"/>
          </a:solidFill>
          <a:ln w="10597">
            <a:solidFill>
              <a:srgbClr val="E5E0DF"/>
            </a:solidFill>
            <a:prstDash val="solid"/>
          </a:ln>
        </p:spPr>
        <p:txBody>
          <a:bodyPr/>
          <a:lstStyle/>
          <a:p>
            <a:endParaRPr lang="en-MY" sz="1500"/>
          </a:p>
        </p:txBody>
      </p:sp>
      <p:sp>
        <p:nvSpPr>
          <p:cNvPr id="4" name="Text 2"/>
          <p:cNvSpPr/>
          <p:nvPr/>
        </p:nvSpPr>
        <p:spPr>
          <a:xfrm>
            <a:off x="2727524" y="391021"/>
            <a:ext cx="4936629" cy="443210"/>
          </a:xfrm>
          <a:prstGeom prst="rect">
            <a:avLst/>
          </a:prstGeom>
          <a:noFill/>
          <a:ln/>
        </p:spPr>
        <p:txBody>
          <a:bodyPr wrap="none" rtlCol="0" anchor="t"/>
          <a:lstStyle/>
          <a:p>
            <a:pPr>
              <a:lnSpc>
                <a:spcPts val="3490"/>
              </a:lnSpc>
            </a:pPr>
            <a:r>
              <a:rPr lang="en-US" sz="2792" b="1" kern="0" spc="-84" dirty="0">
                <a:solidFill>
                  <a:srgbClr val="591CE6"/>
                </a:solidFill>
                <a:latin typeface="p22-mackinac-pro" pitchFamily="34" charset="0"/>
                <a:ea typeface="p22-mackinac-pro" pitchFamily="34" charset="-122"/>
                <a:cs typeface="p22-mackinac-pro" pitchFamily="34" charset="-120"/>
              </a:rPr>
              <a:t>The Rise of Mobile Technology</a:t>
            </a:r>
            <a:endParaRPr lang="en-US" sz="2792" dirty="0"/>
          </a:p>
        </p:txBody>
      </p:sp>
      <p:sp>
        <p:nvSpPr>
          <p:cNvPr id="5" name="Shape 3"/>
          <p:cNvSpPr/>
          <p:nvPr/>
        </p:nvSpPr>
        <p:spPr>
          <a:xfrm>
            <a:off x="2926159" y="1117799"/>
            <a:ext cx="28278" cy="5349181"/>
          </a:xfrm>
          <a:prstGeom prst="rect">
            <a:avLst/>
          </a:prstGeom>
          <a:solidFill>
            <a:srgbClr val="C1AFE9"/>
          </a:solidFill>
          <a:ln/>
        </p:spPr>
        <p:txBody>
          <a:bodyPr/>
          <a:lstStyle/>
          <a:p>
            <a:endParaRPr lang="en-MY" sz="1500"/>
          </a:p>
        </p:txBody>
      </p:sp>
      <p:sp>
        <p:nvSpPr>
          <p:cNvPr id="6" name="Shape 4"/>
          <p:cNvSpPr/>
          <p:nvPr/>
        </p:nvSpPr>
        <p:spPr>
          <a:xfrm>
            <a:off x="3099792" y="1373932"/>
            <a:ext cx="496392" cy="28278"/>
          </a:xfrm>
          <a:prstGeom prst="rect">
            <a:avLst/>
          </a:prstGeom>
          <a:solidFill>
            <a:srgbClr val="C1AFE9"/>
          </a:solidFill>
          <a:ln/>
        </p:spPr>
        <p:txBody>
          <a:bodyPr/>
          <a:lstStyle/>
          <a:p>
            <a:endParaRPr lang="en-MY" sz="1500"/>
          </a:p>
        </p:txBody>
      </p:sp>
      <p:sp>
        <p:nvSpPr>
          <p:cNvPr id="7" name="Shape 5"/>
          <p:cNvSpPr/>
          <p:nvPr/>
        </p:nvSpPr>
        <p:spPr>
          <a:xfrm>
            <a:off x="2780705" y="1228626"/>
            <a:ext cx="319088" cy="319088"/>
          </a:xfrm>
          <a:prstGeom prst="roundRect">
            <a:avLst>
              <a:gd name="adj" fmla="val 20002"/>
            </a:avLst>
          </a:prstGeom>
          <a:solidFill>
            <a:srgbClr val="E0D7F4"/>
          </a:solidFill>
          <a:ln w="10597">
            <a:solidFill>
              <a:srgbClr val="C1AFE9"/>
            </a:solidFill>
            <a:prstDash val="solid"/>
          </a:ln>
        </p:spPr>
        <p:txBody>
          <a:bodyPr/>
          <a:lstStyle/>
          <a:p>
            <a:endParaRPr lang="en-MY" sz="1500"/>
          </a:p>
        </p:txBody>
      </p:sp>
      <p:sp>
        <p:nvSpPr>
          <p:cNvPr id="8" name="Text 6"/>
          <p:cNvSpPr/>
          <p:nvPr/>
        </p:nvSpPr>
        <p:spPr>
          <a:xfrm>
            <a:off x="2898973" y="1255217"/>
            <a:ext cx="82550" cy="265907"/>
          </a:xfrm>
          <a:prstGeom prst="rect">
            <a:avLst/>
          </a:prstGeom>
          <a:noFill/>
          <a:ln/>
        </p:spPr>
        <p:txBody>
          <a:bodyPr wrap="none" rtlCol="0" anchor="t"/>
          <a:lstStyle/>
          <a:p>
            <a:pPr algn="ctr">
              <a:lnSpc>
                <a:spcPts val="2094"/>
              </a:lnSpc>
            </a:pPr>
            <a:r>
              <a:rPr lang="en-US" sz="1675" b="1" kern="0" spc="-50" dirty="0">
                <a:solidFill>
                  <a:srgbClr val="272525"/>
                </a:solidFill>
                <a:latin typeface="p22-mackinac-pro" pitchFamily="34" charset="0"/>
                <a:ea typeface="p22-mackinac-pro" pitchFamily="34" charset="-122"/>
                <a:cs typeface="p22-mackinac-pro" pitchFamily="34" charset="-120"/>
              </a:rPr>
              <a:t>1</a:t>
            </a:r>
            <a:endParaRPr lang="en-US" sz="1675" dirty="0"/>
          </a:p>
        </p:txBody>
      </p:sp>
      <p:sp>
        <p:nvSpPr>
          <p:cNvPr id="9" name="Text 7"/>
          <p:cNvSpPr/>
          <p:nvPr/>
        </p:nvSpPr>
        <p:spPr>
          <a:xfrm>
            <a:off x="3720307" y="1259582"/>
            <a:ext cx="1602879" cy="221556"/>
          </a:xfrm>
          <a:prstGeom prst="rect">
            <a:avLst/>
          </a:prstGeom>
          <a:noFill/>
          <a:ln/>
        </p:spPr>
        <p:txBody>
          <a:bodyPr wrap="none" rtlCol="0" anchor="t"/>
          <a:lstStyle/>
          <a:p>
            <a:pPr>
              <a:lnSpc>
                <a:spcPts val="1745"/>
              </a:lnSpc>
            </a:pPr>
            <a:r>
              <a:rPr lang="en-US" sz="1396" b="1" kern="0" spc="-42" dirty="0">
                <a:solidFill>
                  <a:srgbClr val="272525"/>
                </a:solidFill>
                <a:latin typeface="p22-mackinac-pro" pitchFamily="34" charset="0"/>
                <a:ea typeface="p22-mackinac-pro" pitchFamily="34" charset="-122"/>
                <a:cs typeface="p22-mackinac-pro" pitchFamily="34" charset="-120"/>
              </a:rPr>
              <a:t>First Cell Phone Call</a:t>
            </a:r>
            <a:endParaRPr lang="en-US" sz="1396" dirty="0"/>
          </a:p>
        </p:txBody>
      </p:sp>
      <p:sp>
        <p:nvSpPr>
          <p:cNvPr id="10" name="Text 8"/>
          <p:cNvSpPr/>
          <p:nvPr/>
        </p:nvSpPr>
        <p:spPr>
          <a:xfrm>
            <a:off x="3720307" y="1622921"/>
            <a:ext cx="5744071" cy="453628"/>
          </a:xfrm>
          <a:prstGeom prst="rect">
            <a:avLst/>
          </a:prstGeom>
          <a:noFill/>
          <a:ln/>
        </p:spPr>
        <p:txBody>
          <a:bodyPr wrap="square" rtlCol="0" anchor="t"/>
          <a:lstStyle/>
          <a:p>
            <a:pPr>
              <a:lnSpc>
                <a:spcPts val="1787"/>
              </a:lnSpc>
            </a:pPr>
            <a:r>
              <a:rPr lang="en-US" sz="1117" dirty="0">
                <a:solidFill>
                  <a:srgbClr val="272525"/>
                </a:solidFill>
                <a:latin typeface="Eudoxus Sans" pitchFamily="34" charset="0"/>
                <a:ea typeface="Eudoxus Sans" pitchFamily="34" charset="-122"/>
                <a:cs typeface="Eudoxus Sans" pitchFamily="34" charset="-120"/>
              </a:rPr>
              <a:t>In 1973, Motorola researcher Martin Cooper made the first-ever cellular phone call to his rival research head at Bell Labs, Joel Engel.</a:t>
            </a:r>
            <a:endParaRPr lang="en-US" sz="1117" dirty="0"/>
          </a:p>
        </p:txBody>
      </p:sp>
      <p:sp>
        <p:nvSpPr>
          <p:cNvPr id="11" name="Shape 9"/>
          <p:cNvSpPr/>
          <p:nvPr/>
        </p:nvSpPr>
        <p:spPr>
          <a:xfrm>
            <a:off x="3099792" y="2650282"/>
            <a:ext cx="496392" cy="28278"/>
          </a:xfrm>
          <a:prstGeom prst="rect">
            <a:avLst/>
          </a:prstGeom>
          <a:solidFill>
            <a:srgbClr val="C1AFE9"/>
          </a:solidFill>
          <a:ln/>
        </p:spPr>
        <p:txBody>
          <a:bodyPr/>
          <a:lstStyle/>
          <a:p>
            <a:endParaRPr lang="en-MY" sz="1500"/>
          </a:p>
        </p:txBody>
      </p:sp>
      <p:sp>
        <p:nvSpPr>
          <p:cNvPr id="12" name="Shape 10"/>
          <p:cNvSpPr/>
          <p:nvPr/>
        </p:nvSpPr>
        <p:spPr>
          <a:xfrm>
            <a:off x="2780705" y="2504976"/>
            <a:ext cx="319088" cy="319088"/>
          </a:xfrm>
          <a:prstGeom prst="roundRect">
            <a:avLst>
              <a:gd name="adj" fmla="val 20002"/>
            </a:avLst>
          </a:prstGeom>
          <a:solidFill>
            <a:srgbClr val="E0D7F4"/>
          </a:solidFill>
          <a:ln w="10597">
            <a:solidFill>
              <a:srgbClr val="C1AFE9"/>
            </a:solidFill>
            <a:prstDash val="solid"/>
          </a:ln>
        </p:spPr>
        <p:txBody>
          <a:bodyPr/>
          <a:lstStyle/>
          <a:p>
            <a:endParaRPr lang="en-MY" sz="1500"/>
          </a:p>
        </p:txBody>
      </p:sp>
      <p:sp>
        <p:nvSpPr>
          <p:cNvPr id="13" name="Text 11"/>
          <p:cNvSpPr/>
          <p:nvPr/>
        </p:nvSpPr>
        <p:spPr>
          <a:xfrm>
            <a:off x="2879923" y="2531567"/>
            <a:ext cx="120650" cy="265907"/>
          </a:xfrm>
          <a:prstGeom prst="rect">
            <a:avLst/>
          </a:prstGeom>
          <a:noFill/>
          <a:ln/>
        </p:spPr>
        <p:txBody>
          <a:bodyPr wrap="none" rtlCol="0" anchor="t"/>
          <a:lstStyle/>
          <a:p>
            <a:pPr algn="ctr">
              <a:lnSpc>
                <a:spcPts val="2094"/>
              </a:lnSpc>
            </a:pPr>
            <a:r>
              <a:rPr lang="en-US" sz="1675" b="1" kern="0" spc="-50" dirty="0">
                <a:solidFill>
                  <a:srgbClr val="272525"/>
                </a:solidFill>
                <a:latin typeface="p22-mackinac-pro" pitchFamily="34" charset="0"/>
                <a:ea typeface="p22-mackinac-pro" pitchFamily="34" charset="-122"/>
                <a:cs typeface="p22-mackinac-pro" pitchFamily="34" charset="-120"/>
              </a:rPr>
              <a:t>2</a:t>
            </a:r>
            <a:endParaRPr lang="en-US" sz="1675" dirty="0"/>
          </a:p>
        </p:txBody>
      </p:sp>
      <p:sp>
        <p:nvSpPr>
          <p:cNvPr id="14" name="Text 12"/>
          <p:cNvSpPr/>
          <p:nvPr/>
        </p:nvSpPr>
        <p:spPr>
          <a:xfrm>
            <a:off x="3720307" y="2535932"/>
            <a:ext cx="1870571" cy="221556"/>
          </a:xfrm>
          <a:prstGeom prst="rect">
            <a:avLst/>
          </a:prstGeom>
          <a:noFill/>
          <a:ln/>
        </p:spPr>
        <p:txBody>
          <a:bodyPr wrap="none" rtlCol="0" anchor="t"/>
          <a:lstStyle/>
          <a:p>
            <a:pPr>
              <a:lnSpc>
                <a:spcPts val="1745"/>
              </a:lnSpc>
            </a:pPr>
            <a:r>
              <a:rPr lang="en-US" sz="1396" b="1" kern="0" spc="-42" dirty="0">
                <a:solidFill>
                  <a:srgbClr val="272525"/>
                </a:solidFill>
                <a:latin typeface="p22-mackinac-pro" pitchFamily="34" charset="0"/>
                <a:ea typeface="p22-mackinac-pro" pitchFamily="34" charset="-122"/>
                <a:cs typeface="p22-mackinac-pro" pitchFamily="34" charset="-120"/>
              </a:rPr>
              <a:t>Introduction of iPhone</a:t>
            </a:r>
            <a:endParaRPr lang="en-US" sz="1396" dirty="0"/>
          </a:p>
        </p:txBody>
      </p:sp>
      <p:sp>
        <p:nvSpPr>
          <p:cNvPr id="15" name="Text 13"/>
          <p:cNvSpPr/>
          <p:nvPr/>
        </p:nvSpPr>
        <p:spPr>
          <a:xfrm>
            <a:off x="3720307" y="2899271"/>
            <a:ext cx="5744071" cy="453628"/>
          </a:xfrm>
          <a:prstGeom prst="rect">
            <a:avLst/>
          </a:prstGeom>
          <a:noFill/>
          <a:ln/>
        </p:spPr>
        <p:txBody>
          <a:bodyPr wrap="square" rtlCol="0" anchor="t"/>
          <a:lstStyle/>
          <a:p>
            <a:pPr>
              <a:lnSpc>
                <a:spcPts val="1787"/>
              </a:lnSpc>
            </a:pPr>
            <a:r>
              <a:rPr lang="en-US" sz="1117" dirty="0">
                <a:solidFill>
                  <a:srgbClr val="272525"/>
                </a:solidFill>
                <a:latin typeface="Eudoxus Sans" pitchFamily="34" charset="0"/>
                <a:ea typeface="Eudoxus Sans" pitchFamily="34" charset="-122"/>
                <a:cs typeface="Eudoxus Sans" pitchFamily="34" charset="-120"/>
              </a:rPr>
              <a:t>On June 29, 2007, Steve Jobs unveiled the first iPhone, altering the way people access the internet, take photos, and make phone calls.</a:t>
            </a:r>
            <a:endParaRPr lang="en-US" sz="1117" dirty="0"/>
          </a:p>
        </p:txBody>
      </p:sp>
      <p:sp>
        <p:nvSpPr>
          <p:cNvPr id="16" name="Shape 14"/>
          <p:cNvSpPr/>
          <p:nvPr/>
        </p:nvSpPr>
        <p:spPr>
          <a:xfrm>
            <a:off x="3099792" y="3926632"/>
            <a:ext cx="496392" cy="28278"/>
          </a:xfrm>
          <a:prstGeom prst="rect">
            <a:avLst/>
          </a:prstGeom>
          <a:solidFill>
            <a:srgbClr val="C1AFE9"/>
          </a:solidFill>
          <a:ln/>
        </p:spPr>
        <p:txBody>
          <a:bodyPr/>
          <a:lstStyle/>
          <a:p>
            <a:endParaRPr lang="en-MY" sz="1500"/>
          </a:p>
        </p:txBody>
      </p:sp>
      <p:sp>
        <p:nvSpPr>
          <p:cNvPr id="17" name="Shape 15"/>
          <p:cNvSpPr/>
          <p:nvPr/>
        </p:nvSpPr>
        <p:spPr>
          <a:xfrm>
            <a:off x="2780705" y="3781326"/>
            <a:ext cx="319088" cy="319088"/>
          </a:xfrm>
          <a:prstGeom prst="roundRect">
            <a:avLst>
              <a:gd name="adj" fmla="val 20002"/>
            </a:avLst>
          </a:prstGeom>
          <a:solidFill>
            <a:srgbClr val="E0D7F4"/>
          </a:solidFill>
          <a:ln w="10597">
            <a:solidFill>
              <a:srgbClr val="C1AFE9"/>
            </a:solidFill>
            <a:prstDash val="solid"/>
          </a:ln>
        </p:spPr>
        <p:txBody>
          <a:bodyPr/>
          <a:lstStyle/>
          <a:p>
            <a:endParaRPr lang="en-MY" sz="1500"/>
          </a:p>
        </p:txBody>
      </p:sp>
      <p:sp>
        <p:nvSpPr>
          <p:cNvPr id="18" name="Text 16"/>
          <p:cNvSpPr/>
          <p:nvPr/>
        </p:nvSpPr>
        <p:spPr>
          <a:xfrm>
            <a:off x="2879923" y="3807917"/>
            <a:ext cx="120650" cy="265907"/>
          </a:xfrm>
          <a:prstGeom prst="rect">
            <a:avLst/>
          </a:prstGeom>
          <a:noFill/>
          <a:ln/>
        </p:spPr>
        <p:txBody>
          <a:bodyPr wrap="none" rtlCol="0" anchor="t"/>
          <a:lstStyle/>
          <a:p>
            <a:pPr algn="ctr">
              <a:lnSpc>
                <a:spcPts val="2094"/>
              </a:lnSpc>
            </a:pPr>
            <a:r>
              <a:rPr lang="en-US" sz="1675" b="1" kern="0" spc="-50" dirty="0">
                <a:solidFill>
                  <a:srgbClr val="272525"/>
                </a:solidFill>
                <a:latin typeface="p22-mackinac-pro" pitchFamily="34" charset="0"/>
                <a:ea typeface="p22-mackinac-pro" pitchFamily="34" charset="-122"/>
                <a:cs typeface="p22-mackinac-pro" pitchFamily="34" charset="-120"/>
              </a:rPr>
              <a:t>3</a:t>
            </a:r>
            <a:endParaRPr lang="en-US" sz="1675" dirty="0"/>
          </a:p>
        </p:txBody>
      </p:sp>
      <p:sp>
        <p:nvSpPr>
          <p:cNvPr id="19" name="Text 17"/>
          <p:cNvSpPr/>
          <p:nvPr/>
        </p:nvSpPr>
        <p:spPr>
          <a:xfrm>
            <a:off x="3720307" y="3812282"/>
            <a:ext cx="1418233" cy="221556"/>
          </a:xfrm>
          <a:prstGeom prst="rect">
            <a:avLst/>
          </a:prstGeom>
          <a:noFill/>
          <a:ln/>
        </p:spPr>
        <p:txBody>
          <a:bodyPr wrap="none" rtlCol="0" anchor="t"/>
          <a:lstStyle/>
          <a:p>
            <a:pPr>
              <a:lnSpc>
                <a:spcPts val="1745"/>
              </a:lnSpc>
            </a:pPr>
            <a:r>
              <a:rPr lang="en-US" sz="1396" b="1" kern="0" spc="-42" dirty="0">
                <a:solidFill>
                  <a:srgbClr val="272525"/>
                </a:solidFill>
                <a:latin typeface="p22-mackinac-pro" pitchFamily="34" charset="0"/>
                <a:ea typeface="p22-mackinac-pro" pitchFamily="34" charset="-122"/>
                <a:cs typeface="p22-mackinac-pro" pitchFamily="34" charset="-120"/>
              </a:rPr>
              <a:t>Mobile Payments</a:t>
            </a:r>
            <a:endParaRPr lang="en-US" sz="1396" dirty="0"/>
          </a:p>
        </p:txBody>
      </p:sp>
      <p:sp>
        <p:nvSpPr>
          <p:cNvPr id="20" name="Text 18"/>
          <p:cNvSpPr/>
          <p:nvPr/>
        </p:nvSpPr>
        <p:spPr>
          <a:xfrm>
            <a:off x="3720307" y="4175621"/>
            <a:ext cx="5744071" cy="680443"/>
          </a:xfrm>
          <a:prstGeom prst="rect">
            <a:avLst/>
          </a:prstGeom>
          <a:noFill/>
          <a:ln/>
        </p:spPr>
        <p:txBody>
          <a:bodyPr wrap="square" rtlCol="0" anchor="t"/>
          <a:lstStyle/>
          <a:p>
            <a:pPr>
              <a:lnSpc>
                <a:spcPts val="1787"/>
              </a:lnSpc>
            </a:pPr>
            <a:r>
              <a:rPr lang="en-US" sz="1117" dirty="0">
                <a:solidFill>
                  <a:srgbClr val="272525"/>
                </a:solidFill>
                <a:latin typeface="Eudoxus Sans" pitchFamily="34" charset="0"/>
                <a:ea typeface="Eudoxus Sans" pitchFamily="34" charset="-122"/>
                <a:cs typeface="Eudoxus Sans" pitchFamily="34" charset="-120"/>
              </a:rPr>
              <a:t>Launched in 2011 as Google Wallet, mobile payments have transformed the payment industry by allowing people to make payments with a mobile app and avoid carrying cash and cards.</a:t>
            </a:r>
            <a:endParaRPr lang="en-US" sz="1117" dirty="0"/>
          </a:p>
        </p:txBody>
      </p:sp>
      <p:sp>
        <p:nvSpPr>
          <p:cNvPr id="21" name="Shape 19"/>
          <p:cNvSpPr/>
          <p:nvPr/>
        </p:nvSpPr>
        <p:spPr>
          <a:xfrm>
            <a:off x="3099792" y="5395764"/>
            <a:ext cx="496392" cy="28278"/>
          </a:xfrm>
          <a:prstGeom prst="rect">
            <a:avLst/>
          </a:prstGeom>
          <a:solidFill>
            <a:srgbClr val="C1AFE9"/>
          </a:solidFill>
          <a:ln/>
        </p:spPr>
        <p:txBody>
          <a:bodyPr/>
          <a:lstStyle/>
          <a:p>
            <a:endParaRPr lang="en-MY" sz="1500"/>
          </a:p>
        </p:txBody>
      </p:sp>
      <p:sp>
        <p:nvSpPr>
          <p:cNvPr id="22" name="Shape 20"/>
          <p:cNvSpPr/>
          <p:nvPr/>
        </p:nvSpPr>
        <p:spPr>
          <a:xfrm>
            <a:off x="2780705" y="5250458"/>
            <a:ext cx="319088" cy="319088"/>
          </a:xfrm>
          <a:prstGeom prst="roundRect">
            <a:avLst>
              <a:gd name="adj" fmla="val 20002"/>
            </a:avLst>
          </a:prstGeom>
          <a:solidFill>
            <a:srgbClr val="E0D7F4"/>
          </a:solidFill>
          <a:ln w="10597">
            <a:solidFill>
              <a:srgbClr val="C1AFE9"/>
            </a:solidFill>
            <a:prstDash val="solid"/>
          </a:ln>
        </p:spPr>
        <p:txBody>
          <a:bodyPr/>
          <a:lstStyle/>
          <a:p>
            <a:endParaRPr lang="en-MY" sz="1500"/>
          </a:p>
        </p:txBody>
      </p:sp>
      <p:sp>
        <p:nvSpPr>
          <p:cNvPr id="23" name="Text 21"/>
          <p:cNvSpPr/>
          <p:nvPr/>
        </p:nvSpPr>
        <p:spPr>
          <a:xfrm>
            <a:off x="2876748" y="5277048"/>
            <a:ext cx="127000" cy="265907"/>
          </a:xfrm>
          <a:prstGeom prst="rect">
            <a:avLst/>
          </a:prstGeom>
          <a:noFill/>
          <a:ln/>
        </p:spPr>
        <p:txBody>
          <a:bodyPr wrap="none" rtlCol="0" anchor="t"/>
          <a:lstStyle/>
          <a:p>
            <a:pPr algn="ctr">
              <a:lnSpc>
                <a:spcPts val="2094"/>
              </a:lnSpc>
            </a:pPr>
            <a:r>
              <a:rPr lang="en-US" sz="1675" b="1" kern="0" spc="-50" dirty="0">
                <a:solidFill>
                  <a:srgbClr val="272525"/>
                </a:solidFill>
                <a:latin typeface="p22-mackinac-pro" pitchFamily="34" charset="0"/>
                <a:ea typeface="p22-mackinac-pro" pitchFamily="34" charset="-122"/>
                <a:cs typeface="p22-mackinac-pro" pitchFamily="34" charset="-120"/>
              </a:rPr>
              <a:t>4</a:t>
            </a:r>
            <a:endParaRPr lang="en-US" sz="1675" dirty="0"/>
          </a:p>
        </p:txBody>
      </p:sp>
      <p:sp>
        <p:nvSpPr>
          <p:cNvPr id="24" name="Text 22"/>
          <p:cNvSpPr/>
          <p:nvPr/>
        </p:nvSpPr>
        <p:spPr>
          <a:xfrm>
            <a:off x="3720307" y="5281415"/>
            <a:ext cx="1428353" cy="221556"/>
          </a:xfrm>
          <a:prstGeom prst="rect">
            <a:avLst/>
          </a:prstGeom>
          <a:noFill/>
          <a:ln/>
        </p:spPr>
        <p:txBody>
          <a:bodyPr wrap="none" rtlCol="0" anchor="t"/>
          <a:lstStyle/>
          <a:p>
            <a:pPr>
              <a:lnSpc>
                <a:spcPts val="1745"/>
              </a:lnSpc>
            </a:pPr>
            <a:r>
              <a:rPr lang="en-US" sz="1396" b="1" kern="0" spc="-42" dirty="0">
                <a:solidFill>
                  <a:srgbClr val="272525"/>
                </a:solidFill>
                <a:latin typeface="p22-mackinac-pro" pitchFamily="34" charset="0"/>
                <a:ea typeface="p22-mackinac-pro" pitchFamily="34" charset="-122"/>
                <a:cs typeface="p22-mackinac-pro" pitchFamily="34" charset="-120"/>
              </a:rPr>
              <a:t>Virtual Assistants</a:t>
            </a:r>
            <a:endParaRPr lang="en-US" sz="1396" dirty="0"/>
          </a:p>
        </p:txBody>
      </p:sp>
      <p:sp>
        <p:nvSpPr>
          <p:cNvPr id="25" name="Text 23"/>
          <p:cNvSpPr/>
          <p:nvPr/>
        </p:nvSpPr>
        <p:spPr>
          <a:xfrm>
            <a:off x="3720307" y="5644754"/>
            <a:ext cx="5744071" cy="680443"/>
          </a:xfrm>
          <a:prstGeom prst="rect">
            <a:avLst/>
          </a:prstGeom>
          <a:noFill/>
          <a:ln/>
        </p:spPr>
        <p:txBody>
          <a:bodyPr wrap="square" rtlCol="0" anchor="t"/>
          <a:lstStyle/>
          <a:p>
            <a:pPr>
              <a:lnSpc>
                <a:spcPts val="1787"/>
              </a:lnSpc>
            </a:pPr>
            <a:r>
              <a:rPr lang="en-US" sz="1117" dirty="0">
                <a:solidFill>
                  <a:srgbClr val="272525"/>
                </a:solidFill>
                <a:latin typeface="Eudoxus Sans" pitchFamily="34" charset="0"/>
                <a:ea typeface="Eudoxus Sans" pitchFamily="34" charset="-122"/>
                <a:cs typeface="Eudoxus Sans" pitchFamily="34" charset="-120"/>
              </a:rPr>
              <a:t>Virtual assistants like Siri, Alexa, and Google Assistant emerged in 2011 and quickly gained popularity. They have revolutionized the way people interact with their technology devices.</a:t>
            </a:r>
            <a:endParaRPr lang="en-US" sz="1117" dirty="0"/>
          </a:p>
        </p:txBody>
      </p:sp>
      <p:pic>
        <p:nvPicPr>
          <p:cNvPr id="26" name="Image 0" descr="preencoded.png">
            <a:hlinkClick r:id="rId3"/>
          </p:cNvPr>
          <p:cNvPicPr>
            <a:picLocks noChangeAspect="1"/>
          </p:cNvPicPr>
          <p:nvPr/>
        </p:nvPicPr>
        <p:blipFill>
          <a:blip r:embed="rId4"/>
          <a:stretch>
            <a:fillRect/>
          </a:stretch>
        </p:blipFill>
        <p:spPr>
          <a:xfrm>
            <a:off x="10201795" y="6324600"/>
            <a:ext cx="1914006" cy="457200"/>
          </a:xfrm>
          <a:prstGeom prst="rect">
            <a:avLst/>
          </a:prstGeom>
        </p:spPr>
      </p:pic>
    </p:spTree>
    <p:extLst>
      <p:ext uri="{BB962C8B-B14F-4D97-AF65-F5344CB8AC3E}">
        <p14:creationId xmlns:p14="http://schemas.microsoft.com/office/powerpoint/2010/main" val="301495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0" y="579121"/>
            <a:ext cx="12192000" cy="735332"/>
          </a:xfrm>
          <a:pattFill prst="pct50">
            <a:fgClr>
              <a:srgbClr val="FFC000"/>
            </a:fgClr>
            <a:bgClr>
              <a:schemeClr val="bg1"/>
            </a:bgClr>
          </a:pattFill>
        </p:spPr>
        <p:txBody>
          <a:bodyPr/>
          <a:lstStyle/>
          <a:p>
            <a:pPr eaLnBrk="1" hangingPunct="1"/>
            <a:r>
              <a:rPr lang="en-US" sz="4000" dirty="0">
                <a:latin typeface="Amazon Ember Light" panose="020B0403020204020204"/>
              </a:rPr>
              <a:t>   Cloud Computing</a:t>
            </a:r>
            <a:endParaRPr lang="en-US" altLang="en-US" sz="4000" b="1" dirty="0">
              <a:latin typeface="Amazon Ember Light" panose="020B0403020204020204"/>
              <a:cs typeface="Arial" panose="020B0604020202020204" pitchFamily="34" charset="0"/>
            </a:endParaRPr>
          </a:p>
        </p:txBody>
      </p:sp>
      <p:sp>
        <p:nvSpPr>
          <p:cNvPr id="17" name="Content Placeholder 6"/>
          <p:cNvSpPr>
            <a:spLocks noGrp="1"/>
          </p:cNvSpPr>
          <p:nvPr>
            <p:ph idx="1"/>
          </p:nvPr>
        </p:nvSpPr>
        <p:spPr>
          <a:xfrm>
            <a:off x="419100" y="1528175"/>
            <a:ext cx="11353800" cy="4648788"/>
          </a:xfrm>
        </p:spPr>
        <p:txBody>
          <a:bodyPr/>
          <a:lstStyle/>
          <a:p>
            <a:pPr marL="0" indent="0">
              <a:buNone/>
            </a:pPr>
            <a:r>
              <a:rPr lang="en-US" b="1" dirty="0">
                <a:solidFill>
                  <a:srgbClr val="7F2551"/>
                </a:solidFill>
                <a:latin typeface="+mn-lt"/>
                <a:ea typeface="Amazon Ember" panose="020B0603020204020204" pitchFamily="34" charset="0"/>
                <a:cs typeface="Amazon Ember" panose="020B0603020204020204" pitchFamily="34" charset="0"/>
              </a:rPr>
              <a:t>Cloud computing</a:t>
            </a:r>
            <a:r>
              <a:rPr lang="en-US"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is the </a:t>
            </a:r>
            <a:r>
              <a:rPr lang="en-US" b="1" dirty="0">
                <a:solidFill>
                  <a:srgbClr val="7F2551"/>
                </a:solidFill>
                <a:latin typeface="+mn-lt"/>
                <a:ea typeface="Amazon Ember" panose="020B0603020204020204" pitchFamily="34" charset="0"/>
                <a:cs typeface="Amazon Ember" panose="020B0603020204020204" pitchFamily="34" charset="0"/>
              </a:rPr>
              <a:t>on-demand</a:t>
            </a:r>
            <a:r>
              <a:rPr lang="en-US" i="1"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delivery of compute power, database, storage, applications, and other IT resources </a:t>
            </a:r>
            <a:r>
              <a:rPr lang="en-US" b="1" dirty="0">
                <a:solidFill>
                  <a:srgbClr val="7F2551"/>
                </a:solidFill>
                <a:latin typeface="+mn-lt"/>
                <a:ea typeface="Amazon Ember" panose="020B0603020204020204" pitchFamily="34" charset="0"/>
                <a:cs typeface="Amazon Ember" panose="020B0603020204020204" pitchFamily="34" charset="0"/>
              </a:rPr>
              <a:t>via the internet </a:t>
            </a:r>
            <a:r>
              <a:rPr lang="en-US" dirty="0">
                <a:latin typeface="+mn-lt"/>
                <a:ea typeface="Amazon Ember" panose="020B0603020204020204" pitchFamily="34" charset="0"/>
                <a:cs typeface="Amazon Ember" panose="020B0603020204020204" pitchFamily="34" charset="0"/>
              </a:rPr>
              <a:t>with </a:t>
            </a:r>
            <a:r>
              <a:rPr lang="en-US" b="1" dirty="0">
                <a:solidFill>
                  <a:srgbClr val="7F2551"/>
                </a:solidFill>
                <a:latin typeface="+mn-lt"/>
                <a:ea typeface="Amazon Ember" panose="020B0603020204020204" pitchFamily="34" charset="0"/>
                <a:cs typeface="Amazon Ember" panose="020B0603020204020204" pitchFamily="34" charset="0"/>
              </a:rPr>
              <a:t>pay-as-you-go</a:t>
            </a:r>
            <a:r>
              <a:rPr lang="en-US" b="1" i="1" dirty="0">
                <a:solidFill>
                  <a:srgbClr val="7F2551"/>
                </a:solidFill>
                <a:latin typeface="+mn-lt"/>
                <a:ea typeface="Amazon Ember" panose="020B0603020204020204" pitchFamily="34" charset="0"/>
                <a:cs typeface="Amazon Ember" panose="020B0603020204020204" pitchFamily="34" charset="0"/>
              </a:rPr>
              <a:t> </a:t>
            </a:r>
            <a:r>
              <a:rPr lang="en-US" dirty="0">
                <a:latin typeface="+mn-lt"/>
                <a:ea typeface="Amazon Ember" panose="020B0603020204020204" pitchFamily="34" charset="0"/>
                <a:cs typeface="Amazon Ember" panose="020B0603020204020204" pitchFamily="34" charset="0"/>
              </a:rPr>
              <a:t>pricing.</a:t>
            </a:r>
          </a:p>
          <a:p>
            <a:endParaRPr lang="en-US" dirty="0">
              <a:latin typeface="+mn-lt"/>
              <a:ea typeface="Amazon Ember" panose="020B0603020204020204" pitchFamily="34" charset="0"/>
              <a:cs typeface="Amazon Ember" panose="020B0603020204020204" pitchFamily="34" charset="0"/>
            </a:endParaRPr>
          </a:p>
        </p:txBody>
      </p:sp>
      <p:pic>
        <p:nvPicPr>
          <p:cNvPr id="18" name="Picture 5" descr="Shows an illustration of a cloud over some colorful office buildings."/>
          <p:cNvPicPr>
            <a:picLocks noChangeAspect="1"/>
          </p:cNvPicPr>
          <p:nvPr/>
        </p:nvPicPr>
        <p:blipFill>
          <a:blip r:embed="rId3" cstate="screen"/>
          <a:stretch>
            <a:fillRect/>
          </a:stretch>
        </p:blipFill>
        <p:spPr>
          <a:xfrm>
            <a:off x="3728190" y="2635945"/>
            <a:ext cx="4509030" cy="3005285"/>
          </a:xfrm>
          <a:prstGeom prst="rect">
            <a:avLst/>
          </a:prstGeom>
          <a:ln w="127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9" name="Footer Placeholder 1"/>
          <p:cNvSpPr txBox="1"/>
          <p:nvPr/>
        </p:nvSpPr>
        <p:spPr>
          <a:xfrm>
            <a:off x="8656320" y="6006355"/>
            <a:ext cx="353568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r>
              <a:rPr lang="en-US" sz="900" dirty="0">
                <a:solidFill>
                  <a:srgbClr val="000000">
                    <a:tint val="75000"/>
                  </a:srgbClr>
                </a:solidFill>
                <a:latin typeface="Amazon Ember Light" panose="020B0403020204020204" pitchFamily="34" charset="0"/>
              </a:rPr>
              <a:t>© 2019 Amazon Web Services, Inc. or its Affiliates.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0B1-B19D-0188-A565-4197FFFB4F5B}"/>
              </a:ext>
            </a:extLst>
          </p:cNvPr>
          <p:cNvSpPr>
            <a:spLocks noGrp="1"/>
          </p:cNvSpPr>
          <p:nvPr>
            <p:ph type="title"/>
          </p:nvPr>
        </p:nvSpPr>
        <p:spPr/>
        <p:txBody>
          <a:bodyPr/>
          <a:lstStyle/>
          <a:p>
            <a:r>
              <a:rPr lang="en-MY" b="1" dirty="0"/>
              <a:t>Artificial Intelligence</a:t>
            </a:r>
            <a:br>
              <a:rPr lang="en-MY" b="1" dirty="0"/>
            </a:br>
            <a:endParaRPr lang="en-MY" dirty="0"/>
          </a:p>
        </p:txBody>
      </p:sp>
      <p:sp>
        <p:nvSpPr>
          <p:cNvPr id="3" name="Slide Number Placeholder 2">
            <a:extLst>
              <a:ext uri="{FF2B5EF4-FFF2-40B4-BE49-F238E27FC236}">
                <a16:creationId xmlns:a16="http://schemas.microsoft.com/office/drawing/2014/main" id="{6F03E18A-FC07-62F4-06D9-B05C090EACEA}"/>
              </a:ext>
            </a:extLst>
          </p:cNvPr>
          <p:cNvSpPr>
            <a:spLocks noGrp="1"/>
          </p:cNvSpPr>
          <p:nvPr>
            <p:ph type="sldNum" sz="quarter" idx="11"/>
          </p:nvPr>
        </p:nvSpPr>
        <p:spPr/>
        <p:txBody>
          <a:bodyPr/>
          <a:lstStyle/>
          <a:p>
            <a:fld id="{7737D3DD-0AB3-4F16-99FA-6262B2B4036D}" type="slidenum">
              <a:rPr lang="en-MY" smtClean="0"/>
              <a:t>22</a:t>
            </a:fld>
            <a:endParaRPr lang="en-MY"/>
          </a:p>
        </p:txBody>
      </p:sp>
      <p:sp>
        <p:nvSpPr>
          <p:cNvPr id="5" name="TextBox 4">
            <a:extLst>
              <a:ext uri="{FF2B5EF4-FFF2-40B4-BE49-F238E27FC236}">
                <a16:creationId xmlns:a16="http://schemas.microsoft.com/office/drawing/2014/main" id="{EF19C1E6-8162-380E-D391-4CAE412084CF}"/>
              </a:ext>
            </a:extLst>
          </p:cNvPr>
          <p:cNvSpPr txBox="1"/>
          <p:nvPr/>
        </p:nvSpPr>
        <p:spPr>
          <a:xfrm>
            <a:off x="1077058" y="1771581"/>
            <a:ext cx="6093068" cy="646331"/>
          </a:xfrm>
          <a:prstGeom prst="rect">
            <a:avLst/>
          </a:prstGeom>
          <a:noFill/>
        </p:spPr>
        <p:txBody>
          <a:bodyPr wrap="square">
            <a:spAutoFit/>
          </a:bodyPr>
          <a:lstStyle/>
          <a:p>
            <a:r>
              <a:rPr lang="en-US" b="0" i="0" dirty="0">
                <a:solidFill>
                  <a:srgbClr val="202124"/>
                </a:solidFill>
                <a:effectLst/>
                <a:latin typeface="Google Sans"/>
              </a:rPr>
              <a:t>Artificial intelligence is </a:t>
            </a:r>
            <a:r>
              <a:rPr lang="en-US" b="0" i="0" dirty="0">
                <a:solidFill>
                  <a:srgbClr val="040C28"/>
                </a:solidFill>
                <a:effectLst/>
                <a:latin typeface="Google Sans"/>
              </a:rPr>
              <a:t>the simulation of human intelligence processes by machines, especially computer systems</a:t>
            </a:r>
            <a:r>
              <a:rPr lang="en-US" b="0" i="0" dirty="0">
                <a:solidFill>
                  <a:srgbClr val="202124"/>
                </a:solidFill>
                <a:effectLst/>
                <a:latin typeface="Google Sans"/>
              </a:rPr>
              <a:t>. </a:t>
            </a:r>
            <a:endParaRPr lang="en-MY" dirty="0"/>
          </a:p>
        </p:txBody>
      </p:sp>
      <p:pic>
        <p:nvPicPr>
          <p:cNvPr id="7" name="Picture 6">
            <a:extLst>
              <a:ext uri="{FF2B5EF4-FFF2-40B4-BE49-F238E27FC236}">
                <a16:creationId xmlns:a16="http://schemas.microsoft.com/office/drawing/2014/main" id="{8107D231-71D1-4C8A-E118-DA28363FB142}"/>
              </a:ext>
            </a:extLst>
          </p:cNvPr>
          <p:cNvPicPr>
            <a:picLocks noChangeAspect="1"/>
          </p:cNvPicPr>
          <p:nvPr/>
        </p:nvPicPr>
        <p:blipFill>
          <a:blip r:embed="rId2"/>
          <a:stretch>
            <a:fillRect/>
          </a:stretch>
        </p:blipFill>
        <p:spPr>
          <a:xfrm>
            <a:off x="7820266" y="1553320"/>
            <a:ext cx="4031329" cy="2179509"/>
          </a:xfrm>
          <a:prstGeom prst="rect">
            <a:avLst/>
          </a:prstGeom>
        </p:spPr>
      </p:pic>
      <p:pic>
        <p:nvPicPr>
          <p:cNvPr id="9" name="Picture 8">
            <a:extLst>
              <a:ext uri="{FF2B5EF4-FFF2-40B4-BE49-F238E27FC236}">
                <a16:creationId xmlns:a16="http://schemas.microsoft.com/office/drawing/2014/main" id="{AC0756B2-3898-7B70-A77E-2990E2341F78}"/>
              </a:ext>
            </a:extLst>
          </p:cNvPr>
          <p:cNvPicPr>
            <a:picLocks noChangeAspect="1"/>
          </p:cNvPicPr>
          <p:nvPr/>
        </p:nvPicPr>
        <p:blipFill>
          <a:blip r:embed="rId3"/>
          <a:stretch>
            <a:fillRect/>
          </a:stretch>
        </p:blipFill>
        <p:spPr>
          <a:xfrm>
            <a:off x="340405" y="2749975"/>
            <a:ext cx="7331075" cy="3429297"/>
          </a:xfrm>
          <a:prstGeom prst="rect">
            <a:avLst/>
          </a:prstGeom>
        </p:spPr>
      </p:pic>
    </p:spTree>
    <p:extLst>
      <p:ext uri="{BB962C8B-B14F-4D97-AF65-F5344CB8AC3E}">
        <p14:creationId xmlns:p14="http://schemas.microsoft.com/office/powerpoint/2010/main" val="413854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50B1-B19D-0188-A565-4197FFFB4F5B}"/>
              </a:ext>
            </a:extLst>
          </p:cNvPr>
          <p:cNvSpPr>
            <a:spLocks noGrp="1"/>
          </p:cNvSpPr>
          <p:nvPr>
            <p:ph type="title"/>
          </p:nvPr>
        </p:nvSpPr>
        <p:spPr/>
        <p:txBody>
          <a:bodyPr/>
          <a:lstStyle/>
          <a:p>
            <a:r>
              <a:rPr lang="en-MY" b="1" i="0" dirty="0">
                <a:solidFill>
                  <a:srgbClr val="000000"/>
                </a:solidFill>
                <a:effectLst/>
                <a:latin typeface="Open Sans" panose="020B0606030504020204" pitchFamily="34" charset="0"/>
              </a:rPr>
              <a:t>Internet of Things (IoT)</a:t>
            </a:r>
            <a:endParaRPr lang="en-MY" dirty="0"/>
          </a:p>
        </p:txBody>
      </p:sp>
      <p:sp>
        <p:nvSpPr>
          <p:cNvPr id="3" name="Slide Number Placeholder 2">
            <a:extLst>
              <a:ext uri="{FF2B5EF4-FFF2-40B4-BE49-F238E27FC236}">
                <a16:creationId xmlns:a16="http://schemas.microsoft.com/office/drawing/2014/main" id="{6F03E18A-FC07-62F4-06D9-B05C090EACEA}"/>
              </a:ext>
            </a:extLst>
          </p:cNvPr>
          <p:cNvSpPr>
            <a:spLocks noGrp="1"/>
          </p:cNvSpPr>
          <p:nvPr>
            <p:ph type="sldNum" sz="quarter" idx="11"/>
          </p:nvPr>
        </p:nvSpPr>
        <p:spPr/>
        <p:txBody>
          <a:bodyPr/>
          <a:lstStyle/>
          <a:p>
            <a:fld id="{7737D3DD-0AB3-4F16-99FA-6262B2B4036D}" type="slidenum">
              <a:rPr lang="en-MY" smtClean="0"/>
              <a:t>23</a:t>
            </a:fld>
            <a:endParaRPr lang="en-MY"/>
          </a:p>
        </p:txBody>
      </p:sp>
      <p:pic>
        <p:nvPicPr>
          <p:cNvPr id="5" name="Picture 4">
            <a:extLst>
              <a:ext uri="{FF2B5EF4-FFF2-40B4-BE49-F238E27FC236}">
                <a16:creationId xmlns:a16="http://schemas.microsoft.com/office/drawing/2014/main" id="{CA0C12F2-D648-A3F2-2FEF-4E4D78412884}"/>
              </a:ext>
            </a:extLst>
          </p:cNvPr>
          <p:cNvPicPr>
            <a:picLocks noChangeAspect="1"/>
          </p:cNvPicPr>
          <p:nvPr/>
        </p:nvPicPr>
        <p:blipFill>
          <a:blip r:embed="rId2"/>
          <a:stretch>
            <a:fillRect/>
          </a:stretch>
        </p:blipFill>
        <p:spPr>
          <a:xfrm>
            <a:off x="6721311" y="2317911"/>
            <a:ext cx="3830025" cy="4328535"/>
          </a:xfrm>
          <a:prstGeom prst="rect">
            <a:avLst/>
          </a:prstGeom>
        </p:spPr>
      </p:pic>
      <p:sp>
        <p:nvSpPr>
          <p:cNvPr id="7" name="TextBox 6">
            <a:extLst>
              <a:ext uri="{FF2B5EF4-FFF2-40B4-BE49-F238E27FC236}">
                <a16:creationId xmlns:a16="http://schemas.microsoft.com/office/drawing/2014/main" id="{9C226209-6AEB-E2B9-9558-7F0EDE128C86}"/>
              </a:ext>
            </a:extLst>
          </p:cNvPr>
          <p:cNvSpPr txBox="1"/>
          <p:nvPr/>
        </p:nvSpPr>
        <p:spPr>
          <a:xfrm>
            <a:off x="317159" y="1984892"/>
            <a:ext cx="6093068" cy="2677656"/>
          </a:xfrm>
          <a:prstGeom prst="rect">
            <a:avLst/>
          </a:prstGeom>
          <a:noFill/>
        </p:spPr>
        <p:txBody>
          <a:bodyPr wrap="square">
            <a:spAutoFit/>
          </a:bodyPr>
          <a:lstStyle/>
          <a:p>
            <a:r>
              <a:rPr lang="en-US" sz="2400" b="0" i="0" dirty="0">
                <a:solidFill>
                  <a:srgbClr val="212529"/>
                </a:solidFill>
                <a:effectLst/>
                <a:latin typeface="Open Sans" panose="020B0606030504020204" pitchFamily="34" charset="0"/>
              </a:rPr>
              <a:t>The Internet of Things (IoT) primarily refers to any device, appliance, instrument, or machine that can connect to the internet. They contain sensors, software, and other technologies used to link and exchange data between systems and devices over the Internet. </a:t>
            </a:r>
            <a:endParaRPr lang="en-MY" sz="2400" dirty="0"/>
          </a:p>
        </p:txBody>
      </p:sp>
    </p:spTree>
    <p:extLst>
      <p:ext uri="{BB962C8B-B14F-4D97-AF65-F5344CB8AC3E}">
        <p14:creationId xmlns:p14="http://schemas.microsoft.com/office/powerpoint/2010/main" val="167321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DFAF7"/>
          </a:solidFill>
          <a:ln w="12502">
            <a:solidFill>
              <a:srgbClr val="E5E0DF"/>
            </a:solidFill>
            <a:prstDash val="solid"/>
          </a:ln>
        </p:spPr>
        <p:txBody>
          <a:bodyPr/>
          <a:lstStyle/>
          <a:p>
            <a:endParaRPr lang="en-MY" sz="1500"/>
          </a:p>
        </p:txBody>
      </p:sp>
      <p:sp>
        <p:nvSpPr>
          <p:cNvPr id="3" name="Text 1"/>
          <p:cNvSpPr/>
          <p:nvPr/>
        </p:nvSpPr>
        <p:spPr>
          <a:xfrm>
            <a:off x="2131517" y="460574"/>
            <a:ext cx="4487466" cy="521593"/>
          </a:xfrm>
          <a:prstGeom prst="rect">
            <a:avLst/>
          </a:prstGeom>
          <a:noFill/>
        </p:spPr>
        <p:txBody>
          <a:bodyPr wrap="none" rtlCol="0" anchor="t"/>
          <a:lstStyle/>
          <a:p>
            <a:pPr>
              <a:lnSpc>
                <a:spcPts val="4108"/>
              </a:lnSpc>
            </a:pPr>
            <a:r>
              <a:rPr lang="en-US" sz="3287" b="1" kern="0" spc="-98" dirty="0">
                <a:solidFill>
                  <a:srgbClr val="591CE6"/>
                </a:solidFill>
                <a:latin typeface="p22-mackinac-pro" pitchFamily="34" charset="0"/>
                <a:ea typeface="p22-mackinac-pro" pitchFamily="34" charset="-122"/>
                <a:cs typeface="p22-mackinac-pro" pitchFamily="34" charset="-120"/>
              </a:rPr>
              <a:t>Internet of Things (IoT)</a:t>
            </a:r>
            <a:endParaRPr lang="en-US" sz="3287" dirty="0"/>
          </a:p>
        </p:txBody>
      </p:sp>
      <p:sp>
        <p:nvSpPr>
          <p:cNvPr id="4" name="Text 2"/>
          <p:cNvSpPr/>
          <p:nvPr/>
        </p:nvSpPr>
        <p:spPr>
          <a:xfrm>
            <a:off x="2131517" y="1315939"/>
            <a:ext cx="7928968" cy="800993"/>
          </a:xfrm>
          <a:prstGeom prst="rect">
            <a:avLst/>
          </a:prstGeom>
          <a:noFill/>
        </p:spPr>
        <p:txBody>
          <a:bodyPr wrap="square" rtlCol="0" anchor="t"/>
          <a:lstStyle/>
          <a:p>
            <a:pPr>
              <a:lnSpc>
                <a:spcPts val="2104"/>
              </a:lnSpc>
            </a:pPr>
            <a:r>
              <a:rPr lang="en-US" sz="1312" dirty="0">
                <a:solidFill>
                  <a:srgbClr val="272525"/>
                </a:solidFill>
                <a:latin typeface="Eudoxus Sans" pitchFamily="34" charset="0"/>
                <a:ea typeface="Eudoxus Sans" pitchFamily="34" charset="-122"/>
                <a:cs typeface="Eudoxus Sans" pitchFamily="34" charset="-120"/>
              </a:rPr>
              <a:t>The Internet of Things (IoT) is a network of interconnected devices that are embedded with sensors, software, and other technologies that enable them to exchange data and interact with other devices and systems.</a:t>
            </a:r>
            <a:endParaRPr lang="en-US" sz="1312" dirty="0"/>
          </a:p>
        </p:txBody>
      </p:sp>
      <p:sp>
        <p:nvSpPr>
          <p:cNvPr id="5" name="Shape 3"/>
          <p:cNvSpPr/>
          <p:nvPr/>
        </p:nvSpPr>
        <p:spPr>
          <a:xfrm>
            <a:off x="6079332" y="2304654"/>
            <a:ext cx="33338" cy="4092773"/>
          </a:xfrm>
          <a:prstGeom prst="rect">
            <a:avLst/>
          </a:prstGeom>
          <a:solidFill>
            <a:srgbClr val="C1AFE9"/>
          </a:solidFill>
        </p:spPr>
        <p:txBody>
          <a:bodyPr/>
          <a:lstStyle/>
          <a:p>
            <a:endParaRPr lang="en-MY" sz="1500"/>
          </a:p>
        </p:txBody>
      </p:sp>
      <p:sp>
        <p:nvSpPr>
          <p:cNvPr id="6" name="Shape 4"/>
          <p:cNvSpPr/>
          <p:nvPr/>
        </p:nvSpPr>
        <p:spPr>
          <a:xfrm>
            <a:off x="6283772" y="2606080"/>
            <a:ext cx="584200" cy="33338"/>
          </a:xfrm>
          <a:prstGeom prst="rect">
            <a:avLst/>
          </a:prstGeom>
          <a:solidFill>
            <a:srgbClr val="C1AFE9"/>
          </a:solidFill>
        </p:spPr>
        <p:txBody>
          <a:bodyPr/>
          <a:lstStyle/>
          <a:p>
            <a:endParaRPr lang="en-MY" sz="1500"/>
          </a:p>
        </p:txBody>
      </p:sp>
      <p:sp>
        <p:nvSpPr>
          <p:cNvPr id="7" name="Shape 5"/>
          <p:cNvSpPr/>
          <p:nvPr/>
        </p:nvSpPr>
        <p:spPr>
          <a:xfrm>
            <a:off x="5908229" y="2435027"/>
            <a:ext cx="375543" cy="375543"/>
          </a:xfrm>
          <a:prstGeom prst="roundRect">
            <a:avLst>
              <a:gd name="adj" fmla="val 20002"/>
            </a:avLst>
          </a:prstGeom>
          <a:solidFill>
            <a:srgbClr val="E0D7F4"/>
          </a:solidFill>
          <a:ln w="12502">
            <a:solidFill>
              <a:srgbClr val="C1AFE9"/>
            </a:solidFill>
            <a:prstDash val="solid"/>
          </a:ln>
        </p:spPr>
        <p:txBody>
          <a:bodyPr/>
          <a:lstStyle/>
          <a:p>
            <a:endParaRPr lang="en-MY" sz="1500"/>
          </a:p>
        </p:txBody>
      </p:sp>
      <p:sp>
        <p:nvSpPr>
          <p:cNvPr id="8" name="Text 6"/>
          <p:cNvSpPr/>
          <p:nvPr/>
        </p:nvSpPr>
        <p:spPr>
          <a:xfrm>
            <a:off x="6048921" y="2466281"/>
            <a:ext cx="94158" cy="313035"/>
          </a:xfrm>
          <a:prstGeom prst="rect">
            <a:avLst/>
          </a:prstGeom>
          <a:noFill/>
        </p:spPr>
        <p:txBody>
          <a:bodyPr wrap="none" rtlCol="0" anchor="t"/>
          <a:lstStyle/>
          <a:p>
            <a:pPr algn="ctr">
              <a:lnSpc>
                <a:spcPts val="2462"/>
              </a:lnSpc>
            </a:pPr>
            <a:r>
              <a:rPr lang="en-US" sz="1971" b="1" kern="0" spc="-59" dirty="0">
                <a:solidFill>
                  <a:srgbClr val="272525"/>
                </a:solidFill>
                <a:latin typeface="p22-mackinac-pro" pitchFamily="34" charset="0"/>
                <a:ea typeface="p22-mackinac-pro" pitchFamily="34" charset="-122"/>
                <a:cs typeface="p22-mackinac-pro" pitchFamily="34" charset="-120"/>
              </a:rPr>
              <a:t>1</a:t>
            </a:r>
            <a:endParaRPr lang="en-US" sz="1971" dirty="0"/>
          </a:p>
        </p:txBody>
      </p:sp>
      <p:sp>
        <p:nvSpPr>
          <p:cNvPr id="9" name="Text 7"/>
          <p:cNvSpPr/>
          <p:nvPr/>
        </p:nvSpPr>
        <p:spPr>
          <a:xfrm>
            <a:off x="7014071" y="2471539"/>
            <a:ext cx="1669256" cy="260747"/>
          </a:xfrm>
          <a:prstGeom prst="rect">
            <a:avLst/>
          </a:prstGeom>
          <a:noFill/>
        </p:spPr>
        <p:txBody>
          <a:bodyPr wrap="none" rtlCol="0" anchor="t"/>
          <a:lstStyle/>
          <a:p>
            <a:pPr>
              <a:lnSpc>
                <a:spcPts val="2054"/>
              </a:lnSpc>
            </a:pPr>
            <a:r>
              <a:rPr lang="en-US" sz="1642" b="1" kern="0" spc="-49" dirty="0">
                <a:solidFill>
                  <a:srgbClr val="272525"/>
                </a:solidFill>
                <a:latin typeface="p22-mackinac-pro" pitchFamily="34" charset="0"/>
                <a:ea typeface="p22-mackinac-pro" pitchFamily="34" charset="-122"/>
                <a:cs typeface="p22-mackinac-pro" pitchFamily="34" charset="-120"/>
              </a:rPr>
              <a:t>Smart Homes</a:t>
            </a:r>
            <a:endParaRPr lang="en-US" sz="1642" dirty="0"/>
          </a:p>
        </p:txBody>
      </p:sp>
      <p:sp>
        <p:nvSpPr>
          <p:cNvPr id="10" name="Text 8"/>
          <p:cNvSpPr/>
          <p:nvPr/>
        </p:nvSpPr>
        <p:spPr>
          <a:xfrm>
            <a:off x="7014071" y="2899172"/>
            <a:ext cx="3046413" cy="1067991"/>
          </a:xfrm>
          <a:prstGeom prst="rect">
            <a:avLst/>
          </a:prstGeom>
          <a:noFill/>
        </p:spPr>
        <p:txBody>
          <a:bodyPr wrap="square" rtlCol="0" anchor="t"/>
          <a:lstStyle/>
          <a:p>
            <a:pPr>
              <a:lnSpc>
                <a:spcPts val="2104"/>
              </a:lnSpc>
            </a:pPr>
            <a:r>
              <a:rPr lang="en-US" sz="1312" dirty="0">
                <a:solidFill>
                  <a:srgbClr val="272525"/>
                </a:solidFill>
                <a:latin typeface="Eudoxus Sans" pitchFamily="34" charset="0"/>
                <a:ea typeface="Eudoxus Sans" pitchFamily="34" charset="-122"/>
                <a:cs typeface="Eudoxus Sans" pitchFamily="34" charset="-120"/>
              </a:rPr>
              <a:t>IoT enabled devices are transforming homes into intelligent and connected spaces by allowing devices to communicate and exchange data.</a:t>
            </a:r>
            <a:endParaRPr lang="en-US" sz="1312" dirty="0"/>
          </a:p>
        </p:txBody>
      </p:sp>
      <p:sp>
        <p:nvSpPr>
          <p:cNvPr id="11" name="Shape 9"/>
          <p:cNvSpPr/>
          <p:nvPr/>
        </p:nvSpPr>
        <p:spPr>
          <a:xfrm>
            <a:off x="5324028" y="3440609"/>
            <a:ext cx="584200" cy="33338"/>
          </a:xfrm>
          <a:prstGeom prst="rect">
            <a:avLst/>
          </a:prstGeom>
          <a:solidFill>
            <a:srgbClr val="C1AFE9"/>
          </a:solidFill>
        </p:spPr>
        <p:txBody>
          <a:bodyPr/>
          <a:lstStyle/>
          <a:p>
            <a:endParaRPr lang="en-MY" sz="1500"/>
          </a:p>
        </p:txBody>
      </p:sp>
      <p:sp>
        <p:nvSpPr>
          <p:cNvPr id="12" name="Shape 10"/>
          <p:cNvSpPr/>
          <p:nvPr/>
        </p:nvSpPr>
        <p:spPr>
          <a:xfrm>
            <a:off x="5908229" y="3269556"/>
            <a:ext cx="375543" cy="375543"/>
          </a:xfrm>
          <a:prstGeom prst="roundRect">
            <a:avLst>
              <a:gd name="adj" fmla="val 20002"/>
            </a:avLst>
          </a:prstGeom>
          <a:solidFill>
            <a:srgbClr val="E0D7F4"/>
          </a:solidFill>
          <a:ln w="12502">
            <a:solidFill>
              <a:srgbClr val="C1AFE9"/>
            </a:solidFill>
            <a:prstDash val="solid"/>
          </a:ln>
        </p:spPr>
        <p:txBody>
          <a:bodyPr/>
          <a:lstStyle/>
          <a:p>
            <a:endParaRPr lang="en-MY" sz="1500"/>
          </a:p>
        </p:txBody>
      </p:sp>
      <p:sp>
        <p:nvSpPr>
          <p:cNvPr id="13" name="Text 11"/>
          <p:cNvSpPr/>
          <p:nvPr/>
        </p:nvSpPr>
        <p:spPr>
          <a:xfrm>
            <a:off x="6026696" y="3300809"/>
            <a:ext cx="138608" cy="313035"/>
          </a:xfrm>
          <a:prstGeom prst="rect">
            <a:avLst/>
          </a:prstGeom>
          <a:noFill/>
        </p:spPr>
        <p:txBody>
          <a:bodyPr wrap="none" rtlCol="0" anchor="t"/>
          <a:lstStyle/>
          <a:p>
            <a:pPr algn="ctr">
              <a:lnSpc>
                <a:spcPts val="2462"/>
              </a:lnSpc>
            </a:pPr>
            <a:r>
              <a:rPr lang="en-US" sz="1971" b="1" kern="0" spc="-59" dirty="0">
                <a:solidFill>
                  <a:srgbClr val="272525"/>
                </a:solidFill>
                <a:latin typeface="p22-mackinac-pro" pitchFamily="34" charset="0"/>
                <a:ea typeface="p22-mackinac-pro" pitchFamily="34" charset="-122"/>
                <a:cs typeface="p22-mackinac-pro" pitchFamily="34" charset="-120"/>
              </a:rPr>
              <a:t>2</a:t>
            </a:r>
            <a:endParaRPr lang="en-US" sz="1971" dirty="0"/>
          </a:p>
        </p:txBody>
      </p:sp>
      <p:sp>
        <p:nvSpPr>
          <p:cNvPr id="14" name="Text 12"/>
          <p:cNvSpPr/>
          <p:nvPr/>
        </p:nvSpPr>
        <p:spPr>
          <a:xfrm>
            <a:off x="3508673" y="3306068"/>
            <a:ext cx="1669256" cy="260747"/>
          </a:xfrm>
          <a:prstGeom prst="rect">
            <a:avLst/>
          </a:prstGeom>
          <a:noFill/>
        </p:spPr>
        <p:txBody>
          <a:bodyPr wrap="none" rtlCol="0" anchor="t"/>
          <a:lstStyle/>
          <a:p>
            <a:pPr algn="r">
              <a:lnSpc>
                <a:spcPts val="2054"/>
              </a:lnSpc>
            </a:pPr>
            <a:r>
              <a:rPr lang="en-US" sz="1642" b="1" kern="0" spc="-49" dirty="0">
                <a:solidFill>
                  <a:srgbClr val="272525"/>
                </a:solidFill>
                <a:latin typeface="p22-mackinac-pro" pitchFamily="34" charset="0"/>
                <a:ea typeface="p22-mackinac-pro" pitchFamily="34" charset="-122"/>
                <a:cs typeface="p22-mackinac-pro" pitchFamily="34" charset="-120"/>
              </a:rPr>
              <a:t>Smart Cities</a:t>
            </a:r>
            <a:endParaRPr lang="en-US" sz="1642" dirty="0"/>
          </a:p>
        </p:txBody>
      </p:sp>
      <p:sp>
        <p:nvSpPr>
          <p:cNvPr id="15" name="Text 13"/>
          <p:cNvSpPr/>
          <p:nvPr/>
        </p:nvSpPr>
        <p:spPr>
          <a:xfrm>
            <a:off x="2131517" y="3733701"/>
            <a:ext cx="3046413" cy="1334988"/>
          </a:xfrm>
          <a:prstGeom prst="rect">
            <a:avLst/>
          </a:prstGeom>
          <a:noFill/>
        </p:spPr>
        <p:txBody>
          <a:bodyPr wrap="square" rtlCol="0" anchor="t"/>
          <a:lstStyle/>
          <a:p>
            <a:pPr algn="r">
              <a:lnSpc>
                <a:spcPts val="2104"/>
              </a:lnSpc>
            </a:pPr>
            <a:r>
              <a:rPr lang="en-US" sz="1312" dirty="0">
                <a:solidFill>
                  <a:srgbClr val="272525"/>
                </a:solidFill>
                <a:latin typeface="Eudoxus Sans" pitchFamily="34" charset="0"/>
                <a:ea typeface="Eudoxus Sans" pitchFamily="34" charset="-122"/>
                <a:cs typeface="Eudoxus Sans" pitchFamily="34" charset="-120"/>
              </a:rPr>
              <a:t>The use of IoT in urban planning is enabling cities to become smarter and more efficient by optimizing traffic flow, reducing energy consumption, and improving public services.</a:t>
            </a:r>
            <a:endParaRPr lang="en-US" sz="1312" dirty="0"/>
          </a:p>
        </p:txBody>
      </p:sp>
      <p:sp>
        <p:nvSpPr>
          <p:cNvPr id="16" name="Shape 14"/>
          <p:cNvSpPr/>
          <p:nvPr/>
        </p:nvSpPr>
        <p:spPr>
          <a:xfrm>
            <a:off x="6283772" y="4602361"/>
            <a:ext cx="584200" cy="33338"/>
          </a:xfrm>
          <a:prstGeom prst="rect">
            <a:avLst/>
          </a:prstGeom>
          <a:solidFill>
            <a:srgbClr val="C1AFE9"/>
          </a:solidFill>
        </p:spPr>
        <p:txBody>
          <a:bodyPr/>
          <a:lstStyle/>
          <a:p>
            <a:endParaRPr lang="en-MY" sz="1500"/>
          </a:p>
        </p:txBody>
      </p:sp>
      <p:sp>
        <p:nvSpPr>
          <p:cNvPr id="17" name="Shape 15"/>
          <p:cNvSpPr/>
          <p:nvPr/>
        </p:nvSpPr>
        <p:spPr>
          <a:xfrm>
            <a:off x="5908229" y="4431308"/>
            <a:ext cx="375543" cy="375543"/>
          </a:xfrm>
          <a:prstGeom prst="roundRect">
            <a:avLst>
              <a:gd name="adj" fmla="val 20002"/>
            </a:avLst>
          </a:prstGeom>
          <a:solidFill>
            <a:srgbClr val="E0D7F4"/>
          </a:solidFill>
          <a:ln w="12502">
            <a:solidFill>
              <a:srgbClr val="C1AFE9"/>
            </a:solidFill>
            <a:prstDash val="solid"/>
          </a:ln>
        </p:spPr>
        <p:txBody>
          <a:bodyPr/>
          <a:lstStyle/>
          <a:p>
            <a:endParaRPr lang="en-MY" sz="1500"/>
          </a:p>
        </p:txBody>
      </p:sp>
      <p:sp>
        <p:nvSpPr>
          <p:cNvPr id="18" name="Text 16"/>
          <p:cNvSpPr/>
          <p:nvPr/>
        </p:nvSpPr>
        <p:spPr>
          <a:xfrm>
            <a:off x="6023521" y="4462562"/>
            <a:ext cx="144958" cy="313035"/>
          </a:xfrm>
          <a:prstGeom prst="rect">
            <a:avLst/>
          </a:prstGeom>
          <a:noFill/>
        </p:spPr>
        <p:txBody>
          <a:bodyPr wrap="none" rtlCol="0" anchor="t"/>
          <a:lstStyle/>
          <a:p>
            <a:pPr algn="ctr">
              <a:lnSpc>
                <a:spcPts val="2462"/>
              </a:lnSpc>
            </a:pPr>
            <a:r>
              <a:rPr lang="en-US" sz="1971" b="1" kern="0" spc="-59" dirty="0">
                <a:solidFill>
                  <a:srgbClr val="272525"/>
                </a:solidFill>
                <a:latin typeface="p22-mackinac-pro" pitchFamily="34" charset="0"/>
                <a:ea typeface="p22-mackinac-pro" pitchFamily="34" charset="-122"/>
                <a:cs typeface="p22-mackinac-pro" pitchFamily="34" charset="-120"/>
              </a:rPr>
              <a:t>3</a:t>
            </a:r>
            <a:endParaRPr lang="en-US" sz="1971" dirty="0"/>
          </a:p>
        </p:txBody>
      </p:sp>
      <p:sp>
        <p:nvSpPr>
          <p:cNvPr id="19" name="Text 17"/>
          <p:cNvSpPr/>
          <p:nvPr/>
        </p:nvSpPr>
        <p:spPr>
          <a:xfrm>
            <a:off x="7014071" y="4467820"/>
            <a:ext cx="1669256" cy="260747"/>
          </a:xfrm>
          <a:prstGeom prst="rect">
            <a:avLst/>
          </a:prstGeom>
          <a:noFill/>
        </p:spPr>
        <p:txBody>
          <a:bodyPr wrap="none" rtlCol="0" anchor="t"/>
          <a:lstStyle/>
          <a:p>
            <a:pPr>
              <a:lnSpc>
                <a:spcPts val="2054"/>
              </a:lnSpc>
            </a:pPr>
            <a:r>
              <a:rPr lang="en-US" sz="1642" b="1" kern="0" spc="-49" dirty="0">
                <a:solidFill>
                  <a:srgbClr val="272525"/>
                </a:solidFill>
                <a:latin typeface="p22-mackinac-pro" pitchFamily="34" charset="0"/>
                <a:ea typeface="p22-mackinac-pro" pitchFamily="34" charset="-122"/>
                <a:cs typeface="p22-mackinac-pro" pitchFamily="34" charset="-120"/>
              </a:rPr>
              <a:t>Industry 4.0</a:t>
            </a:r>
            <a:endParaRPr lang="en-US" sz="1642" dirty="0"/>
          </a:p>
        </p:txBody>
      </p:sp>
      <p:sp>
        <p:nvSpPr>
          <p:cNvPr id="20" name="Text 18"/>
          <p:cNvSpPr/>
          <p:nvPr/>
        </p:nvSpPr>
        <p:spPr>
          <a:xfrm>
            <a:off x="7014071" y="4895454"/>
            <a:ext cx="3046413" cy="1334988"/>
          </a:xfrm>
          <a:prstGeom prst="rect">
            <a:avLst/>
          </a:prstGeom>
          <a:noFill/>
        </p:spPr>
        <p:txBody>
          <a:bodyPr wrap="square" rtlCol="0" anchor="t"/>
          <a:lstStyle/>
          <a:p>
            <a:pPr>
              <a:lnSpc>
                <a:spcPts val="2104"/>
              </a:lnSpc>
            </a:pPr>
            <a:r>
              <a:rPr lang="en-US" sz="1312" dirty="0">
                <a:solidFill>
                  <a:srgbClr val="272525"/>
                </a:solidFill>
                <a:latin typeface="Eudoxus Sans" pitchFamily="34" charset="0"/>
                <a:ea typeface="Eudoxus Sans" pitchFamily="34" charset="-122"/>
                <a:cs typeface="Eudoxus Sans" pitchFamily="34" charset="-120"/>
              </a:rPr>
              <a:t>The use of IoT in manufacturing is creating a new era of automation and optimization through predictive maintenance, real-time optimization, and reduced downtime.</a:t>
            </a:r>
            <a:endParaRPr lang="en-US" sz="1312" dirty="0"/>
          </a:p>
        </p:txBody>
      </p:sp>
    </p:spTree>
    <p:extLst>
      <p:ext uri="{BB962C8B-B14F-4D97-AF65-F5344CB8AC3E}">
        <p14:creationId xmlns:p14="http://schemas.microsoft.com/office/powerpoint/2010/main" val="220464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DFAF7"/>
          </a:solidFill>
          <a:ln w="13811">
            <a:solidFill>
              <a:srgbClr val="E5E0DF"/>
            </a:solidFill>
            <a:prstDash val="solid"/>
          </a:ln>
        </p:spPr>
        <p:txBody>
          <a:bodyPr/>
          <a:lstStyle/>
          <a:p>
            <a:endParaRPr lang="en-MY" sz="1500"/>
          </a:p>
        </p:txBody>
      </p:sp>
      <p:sp>
        <p:nvSpPr>
          <p:cNvPr id="3" name="Text 1"/>
          <p:cNvSpPr/>
          <p:nvPr/>
        </p:nvSpPr>
        <p:spPr>
          <a:xfrm>
            <a:off x="1698328" y="935633"/>
            <a:ext cx="7113290" cy="578644"/>
          </a:xfrm>
          <a:prstGeom prst="rect">
            <a:avLst/>
          </a:prstGeom>
          <a:noFill/>
        </p:spPr>
        <p:txBody>
          <a:bodyPr wrap="none" rtlCol="0" anchor="t"/>
          <a:lstStyle/>
          <a:p>
            <a:pPr>
              <a:lnSpc>
                <a:spcPts val="2279"/>
              </a:lnSpc>
            </a:pPr>
            <a:r>
              <a:rPr lang="en-US" sz="4000" b="1" kern="0" spc="-55" dirty="0">
                <a:solidFill>
                  <a:srgbClr val="272525"/>
                </a:solidFill>
                <a:latin typeface="p22-mackinac-pro" pitchFamily="34" charset="0"/>
                <a:ea typeface="p22-mackinac-pro" pitchFamily="34" charset="-122"/>
                <a:cs typeface="p22-mackinac-pro" pitchFamily="34" charset="-120"/>
              </a:rPr>
              <a:t>Edge Computing</a:t>
            </a:r>
            <a:endParaRPr lang="en-US" sz="4000" dirty="0"/>
          </a:p>
        </p:txBody>
      </p:sp>
      <p:sp>
        <p:nvSpPr>
          <p:cNvPr id="8" name="Shape 6"/>
          <p:cNvSpPr/>
          <p:nvPr/>
        </p:nvSpPr>
        <p:spPr>
          <a:xfrm>
            <a:off x="1031032" y="2043405"/>
            <a:ext cx="8938726" cy="4065476"/>
          </a:xfrm>
          <a:prstGeom prst="roundRect">
            <a:avLst>
              <a:gd name="adj" fmla="val 2967"/>
            </a:avLst>
          </a:prstGeom>
          <a:solidFill>
            <a:srgbClr val="E0D7F4"/>
          </a:solidFill>
          <a:ln w="13811">
            <a:solidFill>
              <a:srgbClr val="C1AFE9"/>
            </a:solidFill>
            <a:prstDash val="solid"/>
          </a:ln>
        </p:spPr>
        <p:txBody>
          <a:bodyPr/>
          <a:lstStyle/>
          <a:p>
            <a:endParaRPr lang="en-MY" sz="1500"/>
          </a:p>
        </p:txBody>
      </p:sp>
      <p:sp>
        <p:nvSpPr>
          <p:cNvPr id="9" name="Text 7"/>
          <p:cNvSpPr/>
          <p:nvPr/>
        </p:nvSpPr>
        <p:spPr>
          <a:xfrm>
            <a:off x="4888508" y="2881808"/>
            <a:ext cx="1851620" cy="289322"/>
          </a:xfrm>
          <a:prstGeom prst="rect">
            <a:avLst/>
          </a:prstGeom>
          <a:noFill/>
        </p:spPr>
        <p:txBody>
          <a:bodyPr wrap="none" rtlCol="0" anchor="t"/>
          <a:lstStyle/>
          <a:p>
            <a:pPr>
              <a:lnSpc>
                <a:spcPts val="2279"/>
              </a:lnSpc>
            </a:pPr>
            <a:endParaRPr lang="en-US" sz="1821" dirty="0"/>
          </a:p>
        </p:txBody>
      </p:sp>
      <p:sp>
        <p:nvSpPr>
          <p:cNvPr id="10" name="Text 8"/>
          <p:cNvSpPr/>
          <p:nvPr/>
        </p:nvSpPr>
        <p:spPr>
          <a:xfrm>
            <a:off x="1474236" y="2360645"/>
            <a:ext cx="8052317" cy="2854200"/>
          </a:xfrm>
          <a:prstGeom prst="rect">
            <a:avLst/>
          </a:prstGeom>
          <a:noFill/>
        </p:spPr>
        <p:txBody>
          <a:bodyPr wrap="square" rtlCol="0" anchor="t"/>
          <a:lstStyle/>
          <a:p>
            <a:r>
              <a:rPr lang="en-US" sz="4000" dirty="0">
                <a:solidFill>
                  <a:srgbClr val="272525"/>
                </a:solidFill>
                <a:latin typeface="Eudoxus Sans" pitchFamily="34" charset="0"/>
                <a:ea typeface="Eudoxus Sans" pitchFamily="34" charset="-122"/>
                <a:cs typeface="Eudoxus Sans" pitchFamily="34" charset="-120"/>
              </a:rPr>
              <a:t>A decentralized computing infrastructure that brings compute resources closer to the end-user. This technology reduces latency and increases computation efficiency.</a:t>
            </a:r>
            <a:endParaRPr lang="en-US" sz="4000" dirty="0"/>
          </a:p>
        </p:txBody>
      </p:sp>
    </p:spTree>
    <p:extLst>
      <p:ext uri="{BB962C8B-B14F-4D97-AF65-F5344CB8AC3E}">
        <p14:creationId xmlns:p14="http://schemas.microsoft.com/office/powerpoint/2010/main" val="155528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0CF30-7903-D1C0-6402-65CE7E0CA777}"/>
              </a:ext>
            </a:extLst>
          </p:cNvPr>
          <p:cNvSpPr>
            <a:spLocks noGrp="1"/>
          </p:cNvSpPr>
          <p:nvPr>
            <p:ph type="sldNum" sz="quarter" idx="11"/>
          </p:nvPr>
        </p:nvSpPr>
        <p:spPr/>
        <p:txBody>
          <a:bodyPr/>
          <a:lstStyle/>
          <a:p>
            <a:fld id="{7737D3DD-0AB3-4F16-99FA-6262B2B4036D}" type="slidenum">
              <a:rPr lang="en-MY" smtClean="0"/>
              <a:t>26</a:t>
            </a:fld>
            <a:endParaRPr lang="en-MY"/>
          </a:p>
        </p:txBody>
      </p:sp>
      <p:sp>
        <p:nvSpPr>
          <p:cNvPr id="3" name="Title 2">
            <a:extLst>
              <a:ext uri="{FF2B5EF4-FFF2-40B4-BE49-F238E27FC236}">
                <a16:creationId xmlns:a16="http://schemas.microsoft.com/office/drawing/2014/main" id="{0999F6CF-2977-110D-EA42-10058D1FDC35}"/>
              </a:ext>
            </a:extLst>
          </p:cNvPr>
          <p:cNvSpPr>
            <a:spLocks noGrp="1"/>
          </p:cNvSpPr>
          <p:nvPr>
            <p:ph type="title"/>
          </p:nvPr>
        </p:nvSpPr>
        <p:spPr>
          <a:xfrm>
            <a:off x="2972376" y="478643"/>
            <a:ext cx="7081520" cy="1325563"/>
          </a:xfrm>
        </p:spPr>
        <p:txBody>
          <a:bodyPr/>
          <a:lstStyle/>
          <a:p>
            <a:r>
              <a:rPr lang="en-MY" dirty="0"/>
              <a:t>Historical Timeline</a:t>
            </a:r>
          </a:p>
        </p:txBody>
      </p:sp>
      <p:sp>
        <p:nvSpPr>
          <p:cNvPr id="4" name="Text Placeholder 3">
            <a:extLst>
              <a:ext uri="{FF2B5EF4-FFF2-40B4-BE49-F238E27FC236}">
                <a16:creationId xmlns:a16="http://schemas.microsoft.com/office/drawing/2014/main" id="{B8E531B2-FEE2-CD6C-3FC1-329AA06662B1}"/>
              </a:ext>
            </a:extLst>
          </p:cNvPr>
          <p:cNvSpPr>
            <a:spLocks noGrp="1"/>
          </p:cNvSpPr>
          <p:nvPr>
            <p:ph type="body" sz="quarter" idx="12"/>
          </p:nvPr>
        </p:nvSpPr>
        <p:spPr>
          <a:xfrm>
            <a:off x="4414716" y="2046072"/>
            <a:ext cx="7081520" cy="2626360"/>
          </a:xfrm>
        </p:spPr>
        <p:txBody>
          <a:bodyPr>
            <a:normAutofit fontScale="85000" lnSpcReduction="10000"/>
          </a:bodyPr>
          <a:lstStyle/>
          <a:p>
            <a:pPr algn="l"/>
            <a:r>
              <a:rPr lang="en-US" b="1" dirty="0">
                <a:latin typeface="Söhne"/>
              </a:rPr>
              <a:t>Activity </a:t>
            </a:r>
            <a:r>
              <a:rPr lang="en-US" b="1" i="0" dirty="0">
                <a:solidFill>
                  <a:srgbClr val="374151"/>
                </a:solidFill>
                <a:effectLst/>
                <a:latin typeface="Söhne"/>
              </a:rPr>
              <a:t>Historical Timeline (15 minutes):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Display a chronological timeline on a whiteboard, screen, or distribute printed handouts that illustrate key milestones in the history of information technology.</a:t>
            </a:r>
          </a:p>
          <a:p>
            <a:pPr algn="l">
              <a:buFont typeface="Arial" panose="020B0604020202020204" pitchFamily="34" charset="0"/>
              <a:buChar char="•"/>
            </a:pPr>
            <a:r>
              <a:rPr lang="en-US" b="0" i="0" dirty="0">
                <a:solidFill>
                  <a:srgbClr val="374151"/>
                </a:solidFill>
                <a:effectLst/>
                <a:latin typeface="Söhne"/>
              </a:rPr>
              <a:t>Briefly explain each milestone, highlighting its significance:</a:t>
            </a:r>
          </a:p>
          <a:p>
            <a:pPr marL="742950" lvl="1" indent="-285750" algn="l">
              <a:buFont typeface="Arial" panose="020B0604020202020204" pitchFamily="34" charset="0"/>
              <a:buChar char="•"/>
            </a:pPr>
            <a:r>
              <a:rPr lang="en-US" b="0" i="0" dirty="0">
                <a:solidFill>
                  <a:srgbClr val="374151"/>
                </a:solidFill>
                <a:effectLst/>
                <a:latin typeface="Söhne"/>
              </a:rPr>
              <a:t>Early computing machines (e.g., Charles Babbage's Analytical Engine)</a:t>
            </a:r>
          </a:p>
          <a:p>
            <a:pPr marL="742950" lvl="1" indent="-285750" algn="l">
              <a:buFont typeface="Arial" panose="020B0604020202020204" pitchFamily="34" charset="0"/>
              <a:buChar char="•"/>
            </a:pPr>
            <a:r>
              <a:rPr lang="en-US" b="0" i="0" dirty="0">
                <a:solidFill>
                  <a:srgbClr val="374151"/>
                </a:solidFill>
                <a:effectLst/>
                <a:latin typeface="Söhne"/>
              </a:rPr>
              <a:t>Invention of the first electronic computer (e.g., ENIAC)</a:t>
            </a:r>
          </a:p>
          <a:p>
            <a:pPr marL="742950" lvl="1" indent="-285750" algn="l">
              <a:buFont typeface="Arial" panose="020B0604020202020204" pitchFamily="34" charset="0"/>
              <a:buChar char="•"/>
            </a:pPr>
            <a:r>
              <a:rPr lang="en-US" b="0" i="0" dirty="0">
                <a:solidFill>
                  <a:srgbClr val="374151"/>
                </a:solidFill>
                <a:effectLst/>
                <a:latin typeface="Söhne"/>
              </a:rPr>
              <a:t>Development of the internet and the World Wide Web</a:t>
            </a:r>
          </a:p>
          <a:p>
            <a:pPr marL="742950" lvl="1" indent="-285750" algn="l">
              <a:buFont typeface="Arial" panose="020B0604020202020204" pitchFamily="34" charset="0"/>
              <a:buChar char="•"/>
            </a:pPr>
            <a:r>
              <a:rPr lang="en-US" b="0" i="0" dirty="0">
                <a:solidFill>
                  <a:srgbClr val="374151"/>
                </a:solidFill>
                <a:effectLst/>
                <a:latin typeface="Söhne"/>
              </a:rPr>
              <a:t>Emergence of personal computers and smartphones</a:t>
            </a:r>
          </a:p>
          <a:p>
            <a:pPr algn="l">
              <a:buFont typeface="Arial" panose="020B0604020202020204" pitchFamily="34" charset="0"/>
              <a:buChar char="•"/>
            </a:pPr>
            <a:r>
              <a:rPr lang="en-US" b="0" i="0" dirty="0">
                <a:solidFill>
                  <a:srgbClr val="374151"/>
                </a:solidFill>
                <a:effectLst/>
                <a:latin typeface="Söhne"/>
              </a:rPr>
              <a:t>Open the floor for questions and encourage students to express their curiosity about any of the milestones.</a:t>
            </a:r>
          </a:p>
        </p:txBody>
      </p:sp>
      <p:pic>
        <p:nvPicPr>
          <p:cNvPr id="7" name="Picture 6">
            <a:extLst>
              <a:ext uri="{FF2B5EF4-FFF2-40B4-BE49-F238E27FC236}">
                <a16:creationId xmlns:a16="http://schemas.microsoft.com/office/drawing/2014/main" id="{74CE7063-AB7C-1563-8FB2-78C1FF5F3FC5}"/>
              </a:ext>
            </a:extLst>
          </p:cNvPr>
          <p:cNvPicPr>
            <a:picLocks noChangeAspect="1"/>
          </p:cNvPicPr>
          <p:nvPr/>
        </p:nvPicPr>
        <p:blipFill>
          <a:blip r:embed="rId2"/>
          <a:stretch>
            <a:fillRect/>
          </a:stretch>
        </p:blipFill>
        <p:spPr>
          <a:xfrm rot="60000">
            <a:off x="689707" y="4122961"/>
            <a:ext cx="3593432" cy="2476181"/>
          </a:xfrm>
          <a:prstGeom prst="rect">
            <a:avLst/>
          </a:prstGeom>
        </p:spPr>
      </p:pic>
      <p:sp>
        <p:nvSpPr>
          <p:cNvPr id="10" name="TextBox 9">
            <a:extLst>
              <a:ext uri="{FF2B5EF4-FFF2-40B4-BE49-F238E27FC236}">
                <a16:creationId xmlns:a16="http://schemas.microsoft.com/office/drawing/2014/main" id="{8C5A5F58-AB1A-1F63-D4A2-B40BEA5CBEB6}"/>
              </a:ext>
            </a:extLst>
          </p:cNvPr>
          <p:cNvSpPr txBox="1"/>
          <p:nvPr/>
        </p:nvSpPr>
        <p:spPr>
          <a:xfrm>
            <a:off x="125652" y="1951804"/>
            <a:ext cx="223142" cy="2308324"/>
          </a:xfrm>
          <a:prstGeom prst="rect">
            <a:avLst/>
          </a:prstGeom>
          <a:noFill/>
        </p:spPr>
        <p:txBody>
          <a:bodyPr wrap="square" rtlCol="0">
            <a:spAutoFit/>
          </a:bodyPr>
          <a:lstStyle/>
          <a:p>
            <a:r>
              <a:rPr lang="en-MY" dirty="0"/>
              <a:t>Activity</a:t>
            </a:r>
          </a:p>
        </p:txBody>
      </p:sp>
    </p:spTree>
    <p:extLst>
      <p:ext uri="{BB962C8B-B14F-4D97-AF65-F5344CB8AC3E}">
        <p14:creationId xmlns:p14="http://schemas.microsoft.com/office/powerpoint/2010/main" val="268918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AF6F90-79DC-324C-DA52-42E3CFA79D76}"/>
              </a:ext>
            </a:extLst>
          </p:cNvPr>
          <p:cNvSpPr>
            <a:spLocks noGrp="1"/>
          </p:cNvSpPr>
          <p:nvPr>
            <p:ph type="sldNum" sz="quarter" idx="11"/>
          </p:nvPr>
        </p:nvSpPr>
        <p:spPr/>
        <p:txBody>
          <a:bodyPr/>
          <a:lstStyle/>
          <a:p>
            <a:fld id="{7737D3DD-0AB3-4F16-99FA-6262B2B4036D}" type="slidenum">
              <a:rPr lang="en-MY" smtClean="0"/>
              <a:t>27</a:t>
            </a:fld>
            <a:endParaRPr lang="en-MY"/>
          </a:p>
        </p:txBody>
      </p:sp>
      <p:sp>
        <p:nvSpPr>
          <p:cNvPr id="3" name="Title 2">
            <a:extLst>
              <a:ext uri="{FF2B5EF4-FFF2-40B4-BE49-F238E27FC236}">
                <a16:creationId xmlns:a16="http://schemas.microsoft.com/office/drawing/2014/main" id="{91BE7EE6-54FA-CA4B-8A09-EFDE242A7FCA}"/>
              </a:ext>
            </a:extLst>
          </p:cNvPr>
          <p:cNvSpPr>
            <a:spLocks noGrp="1"/>
          </p:cNvSpPr>
          <p:nvPr>
            <p:ph type="title"/>
          </p:nvPr>
        </p:nvSpPr>
        <p:spPr/>
        <p:txBody>
          <a:bodyPr/>
          <a:lstStyle/>
          <a:p>
            <a:endParaRPr lang="en-MY"/>
          </a:p>
        </p:txBody>
      </p:sp>
      <p:pic>
        <p:nvPicPr>
          <p:cNvPr id="5" name="Picture 4">
            <a:extLst>
              <a:ext uri="{FF2B5EF4-FFF2-40B4-BE49-F238E27FC236}">
                <a16:creationId xmlns:a16="http://schemas.microsoft.com/office/drawing/2014/main" id="{D1DFC389-F02D-A53E-024D-277B586E6514}"/>
              </a:ext>
            </a:extLst>
          </p:cNvPr>
          <p:cNvPicPr>
            <a:picLocks noChangeAspect="1"/>
          </p:cNvPicPr>
          <p:nvPr/>
        </p:nvPicPr>
        <p:blipFill>
          <a:blip r:embed="rId2"/>
          <a:stretch>
            <a:fillRect/>
          </a:stretch>
        </p:blipFill>
        <p:spPr>
          <a:xfrm>
            <a:off x="1630405" y="873775"/>
            <a:ext cx="4266455" cy="5806943"/>
          </a:xfrm>
          <a:prstGeom prst="rect">
            <a:avLst/>
          </a:prstGeom>
        </p:spPr>
      </p:pic>
      <p:pic>
        <p:nvPicPr>
          <p:cNvPr id="7" name="Picture 6">
            <a:extLst>
              <a:ext uri="{FF2B5EF4-FFF2-40B4-BE49-F238E27FC236}">
                <a16:creationId xmlns:a16="http://schemas.microsoft.com/office/drawing/2014/main" id="{4E9F255D-FD12-D1A0-72EC-2C7F80FACAD7}"/>
              </a:ext>
            </a:extLst>
          </p:cNvPr>
          <p:cNvPicPr>
            <a:picLocks noChangeAspect="1"/>
          </p:cNvPicPr>
          <p:nvPr/>
        </p:nvPicPr>
        <p:blipFill>
          <a:blip r:embed="rId3"/>
          <a:stretch>
            <a:fillRect/>
          </a:stretch>
        </p:blipFill>
        <p:spPr>
          <a:xfrm>
            <a:off x="6175046" y="880092"/>
            <a:ext cx="4915326" cy="5800626"/>
          </a:xfrm>
          <a:prstGeom prst="rect">
            <a:avLst/>
          </a:prstGeom>
        </p:spPr>
      </p:pic>
    </p:spTree>
    <p:extLst>
      <p:ext uri="{BB962C8B-B14F-4D97-AF65-F5344CB8AC3E}">
        <p14:creationId xmlns:p14="http://schemas.microsoft.com/office/powerpoint/2010/main" val="178610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0CF30-7903-D1C0-6402-65CE7E0CA777}"/>
              </a:ext>
            </a:extLst>
          </p:cNvPr>
          <p:cNvSpPr>
            <a:spLocks noGrp="1"/>
          </p:cNvSpPr>
          <p:nvPr>
            <p:ph type="sldNum" sz="quarter" idx="11"/>
          </p:nvPr>
        </p:nvSpPr>
        <p:spPr/>
        <p:txBody>
          <a:bodyPr/>
          <a:lstStyle/>
          <a:p>
            <a:fld id="{7737D3DD-0AB3-4F16-99FA-6262B2B4036D}" type="slidenum">
              <a:rPr lang="en-MY" smtClean="0"/>
              <a:t>28</a:t>
            </a:fld>
            <a:endParaRPr lang="en-MY"/>
          </a:p>
        </p:txBody>
      </p:sp>
      <p:sp>
        <p:nvSpPr>
          <p:cNvPr id="3" name="Title 2">
            <a:extLst>
              <a:ext uri="{FF2B5EF4-FFF2-40B4-BE49-F238E27FC236}">
                <a16:creationId xmlns:a16="http://schemas.microsoft.com/office/drawing/2014/main" id="{0999F6CF-2977-110D-EA42-10058D1FDC35}"/>
              </a:ext>
            </a:extLst>
          </p:cNvPr>
          <p:cNvSpPr>
            <a:spLocks noGrp="1"/>
          </p:cNvSpPr>
          <p:nvPr>
            <p:ph type="title"/>
          </p:nvPr>
        </p:nvSpPr>
        <p:spPr/>
        <p:txBody>
          <a:bodyPr/>
          <a:lstStyle/>
          <a:p>
            <a:r>
              <a:rPr lang="en-US" b="1" i="0" dirty="0">
                <a:solidFill>
                  <a:srgbClr val="374151"/>
                </a:solidFill>
                <a:effectLst/>
                <a:latin typeface="Söhne"/>
              </a:rPr>
              <a:t>Technology in Everyday Life</a:t>
            </a:r>
            <a:endParaRPr lang="en-MY" dirty="0"/>
          </a:p>
        </p:txBody>
      </p:sp>
      <p:sp>
        <p:nvSpPr>
          <p:cNvPr id="8" name="TextBox 7">
            <a:extLst>
              <a:ext uri="{FF2B5EF4-FFF2-40B4-BE49-F238E27FC236}">
                <a16:creationId xmlns:a16="http://schemas.microsoft.com/office/drawing/2014/main" id="{632AF5AF-B6BA-E7F1-4AD1-446A255713B4}"/>
              </a:ext>
            </a:extLst>
          </p:cNvPr>
          <p:cNvSpPr txBox="1"/>
          <p:nvPr/>
        </p:nvSpPr>
        <p:spPr>
          <a:xfrm>
            <a:off x="125652" y="1951804"/>
            <a:ext cx="223142" cy="2308324"/>
          </a:xfrm>
          <a:prstGeom prst="rect">
            <a:avLst/>
          </a:prstGeom>
          <a:noFill/>
        </p:spPr>
        <p:txBody>
          <a:bodyPr wrap="square" rtlCol="0">
            <a:spAutoFit/>
          </a:bodyPr>
          <a:lstStyle/>
          <a:p>
            <a:r>
              <a:rPr lang="en-MY" dirty="0"/>
              <a:t>Activity</a:t>
            </a:r>
          </a:p>
        </p:txBody>
      </p:sp>
      <p:sp>
        <p:nvSpPr>
          <p:cNvPr id="7" name="Picture Placeholder 6">
            <a:extLst>
              <a:ext uri="{FF2B5EF4-FFF2-40B4-BE49-F238E27FC236}">
                <a16:creationId xmlns:a16="http://schemas.microsoft.com/office/drawing/2014/main" id="{C5E17020-F987-DFC8-6C00-06EECF07E4F8}"/>
              </a:ext>
            </a:extLst>
          </p:cNvPr>
          <p:cNvSpPr>
            <a:spLocks noGrp="1"/>
          </p:cNvSpPr>
          <p:nvPr>
            <p:ph type="pic" sz="quarter" idx="13"/>
          </p:nvPr>
        </p:nvSpPr>
        <p:spPr/>
        <p:txBody>
          <a:bodyPr/>
          <a:lstStyle/>
          <a:p>
            <a:endParaRPr lang="en-MY"/>
          </a:p>
        </p:txBody>
      </p:sp>
      <p:sp>
        <p:nvSpPr>
          <p:cNvPr id="10" name="TextBox 9">
            <a:extLst>
              <a:ext uri="{FF2B5EF4-FFF2-40B4-BE49-F238E27FC236}">
                <a16:creationId xmlns:a16="http://schemas.microsoft.com/office/drawing/2014/main" id="{8C456767-453D-F883-FE34-5DEDF43841CB}"/>
              </a:ext>
            </a:extLst>
          </p:cNvPr>
          <p:cNvSpPr txBox="1"/>
          <p:nvPr/>
        </p:nvSpPr>
        <p:spPr>
          <a:xfrm>
            <a:off x="4718816" y="2542880"/>
            <a:ext cx="6099142" cy="2862322"/>
          </a:xfrm>
          <a:prstGeom prst="rect">
            <a:avLst/>
          </a:prstGeom>
          <a:noFill/>
        </p:spPr>
        <p:txBody>
          <a:bodyPr wrap="square">
            <a:spAutoFit/>
          </a:bodyPr>
          <a:lstStyle/>
          <a:p>
            <a:pPr algn="l"/>
            <a:r>
              <a:rPr lang="en-US" b="1" i="0" dirty="0">
                <a:solidFill>
                  <a:srgbClr val="374151"/>
                </a:solidFill>
                <a:effectLst/>
                <a:latin typeface="Söhne"/>
              </a:rPr>
              <a:t>Activity Technology in Everyday Life (15 minutes):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Conduct a whole-class discussion to explore the pervasive role of IT in various aspects of daily life:</a:t>
            </a:r>
          </a:p>
          <a:p>
            <a:pPr marL="742950" lvl="1" indent="-285750" algn="l">
              <a:buFont typeface="Arial" panose="020B0604020202020204" pitchFamily="34" charset="0"/>
              <a:buChar char="•"/>
            </a:pPr>
            <a:r>
              <a:rPr lang="en-US" b="0" i="0" dirty="0">
                <a:solidFill>
                  <a:srgbClr val="374151"/>
                </a:solidFill>
                <a:effectLst/>
                <a:latin typeface="Söhne"/>
              </a:rPr>
              <a:t>Communication (e.g., email, social media, video calls)</a:t>
            </a:r>
          </a:p>
          <a:p>
            <a:pPr marL="742950" lvl="1" indent="-285750" algn="l">
              <a:buFont typeface="Arial" panose="020B0604020202020204" pitchFamily="34" charset="0"/>
              <a:buChar char="•"/>
            </a:pPr>
            <a:r>
              <a:rPr lang="en-US" b="0" i="0" dirty="0">
                <a:solidFill>
                  <a:srgbClr val="374151"/>
                </a:solidFill>
                <a:effectLst/>
                <a:latin typeface="Söhne"/>
              </a:rPr>
              <a:t>Education (e-learning, online research, digital textbooks)</a:t>
            </a:r>
          </a:p>
          <a:p>
            <a:pPr marL="742950" lvl="1" indent="-285750" algn="l">
              <a:buFont typeface="Arial" panose="020B0604020202020204" pitchFamily="34" charset="0"/>
              <a:buChar char="•"/>
            </a:pPr>
            <a:r>
              <a:rPr lang="en-US" b="0" i="0" dirty="0">
                <a:solidFill>
                  <a:srgbClr val="374151"/>
                </a:solidFill>
                <a:effectLst/>
                <a:latin typeface="Söhne"/>
              </a:rPr>
              <a:t>Healthcare (telemedicine, electronic health records)</a:t>
            </a:r>
          </a:p>
          <a:p>
            <a:pPr marL="742950" lvl="1" indent="-285750" algn="l">
              <a:buFont typeface="Arial" panose="020B0604020202020204" pitchFamily="34" charset="0"/>
              <a:buChar char="•"/>
            </a:pPr>
            <a:r>
              <a:rPr lang="en-US" b="0" i="0" dirty="0">
                <a:solidFill>
                  <a:srgbClr val="374151"/>
                </a:solidFill>
                <a:effectLst/>
                <a:latin typeface="Söhne"/>
              </a:rPr>
              <a:t>Entertainment (streaming services, gaming)</a:t>
            </a:r>
          </a:p>
          <a:p>
            <a:pPr algn="l">
              <a:buFont typeface="Arial" panose="020B0604020202020204" pitchFamily="34" charset="0"/>
              <a:buChar char="•"/>
            </a:pPr>
            <a:r>
              <a:rPr lang="en-US" dirty="0">
                <a:solidFill>
                  <a:srgbClr val="374151"/>
                </a:solidFill>
                <a:latin typeface="Söhne"/>
              </a:rPr>
              <a:t>S</a:t>
            </a:r>
            <a:r>
              <a:rPr lang="en-US" b="0" i="0" dirty="0">
                <a:solidFill>
                  <a:srgbClr val="374151"/>
                </a:solidFill>
                <a:effectLst/>
                <a:latin typeface="Söhne"/>
              </a:rPr>
              <a:t>tudents to share and present their own experiences and anecdotes related to these areas.</a:t>
            </a:r>
          </a:p>
        </p:txBody>
      </p:sp>
      <p:pic>
        <p:nvPicPr>
          <p:cNvPr id="14" name="Picture 13">
            <a:extLst>
              <a:ext uri="{FF2B5EF4-FFF2-40B4-BE49-F238E27FC236}">
                <a16:creationId xmlns:a16="http://schemas.microsoft.com/office/drawing/2014/main" id="{A8812B02-1299-7FAB-5B74-FB5BF9591924}"/>
              </a:ext>
            </a:extLst>
          </p:cNvPr>
          <p:cNvPicPr>
            <a:picLocks noChangeAspect="1"/>
          </p:cNvPicPr>
          <p:nvPr/>
        </p:nvPicPr>
        <p:blipFill>
          <a:blip r:embed="rId2"/>
          <a:stretch>
            <a:fillRect/>
          </a:stretch>
        </p:blipFill>
        <p:spPr>
          <a:xfrm rot="-5400000">
            <a:off x="-536057" y="1632535"/>
            <a:ext cx="6430576" cy="3592931"/>
          </a:xfrm>
          <a:prstGeom prst="rect">
            <a:avLst/>
          </a:prstGeom>
        </p:spPr>
      </p:pic>
    </p:spTree>
    <p:extLst>
      <p:ext uri="{BB962C8B-B14F-4D97-AF65-F5344CB8AC3E}">
        <p14:creationId xmlns:p14="http://schemas.microsoft.com/office/powerpoint/2010/main" val="77731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741698" y="815710"/>
            <a:ext cx="5228133" cy="525958"/>
          </a:xfrm>
          <a:prstGeom prst="rect">
            <a:avLst/>
          </a:prstGeom>
          <a:noFill/>
        </p:spPr>
        <p:txBody>
          <a:bodyPr wrap="none" rtlCol="0" anchor="t"/>
          <a:lstStyle/>
          <a:p>
            <a:pPr>
              <a:lnSpc>
                <a:spcPts val="4142"/>
              </a:lnSpc>
            </a:pPr>
            <a:r>
              <a:rPr lang="en-US" sz="3312" b="1" kern="0" spc="-99" dirty="0">
                <a:solidFill>
                  <a:srgbClr val="591CE6"/>
                </a:solidFill>
                <a:latin typeface="p22-mackinac-pro" pitchFamily="34" charset="0"/>
                <a:ea typeface="p22-mackinac-pro" pitchFamily="34" charset="-122"/>
                <a:cs typeface="p22-mackinac-pro" pitchFamily="34" charset="-120"/>
              </a:rPr>
              <a:t>Implications for the Future</a:t>
            </a:r>
            <a:endParaRPr lang="en-US" sz="3312" dirty="0"/>
          </a:p>
        </p:txBody>
      </p:sp>
      <p:sp>
        <p:nvSpPr>
          <p:cNvPr id="4" name="Text 2"/>
          <p:cNvSpPr/>
          <p:nvPr/>
        </p:nvSpPr>
        <p:spPr>
          <a:xfrm>
            <a:off x="3749600" y="1289033"/>
            <a:ext cx="7995742" cy="538758"/>
          </a:xfrm>
          <a:prstGeom prst="rect">
            <a:avLst/>
          </a:prstGeom>
          <a:noFill/>
        </p:spPr>
        <p:txBody>
          <a:bodyPr wrap="square" rtlCol="0" anchor="t"/>
          <a:lstStyle/>
          <a:p>
            <a:pPr>
              <a:lnSpc>
                <a:spcPts val="2121"/>
              </a:lnSpc>
            </a:pPr>
            <a:r>
              <a:rPr lang="en-US" sz="1325" dirty="0">
                <a:solidFill>
                  <a:srgbClr val="272525"/>
                </a:solidFill>
                <a:latin typeface="Eudoxus Sans" pitchFamily="34" charset="0"/>
                <a:ea typeface="Eudoxus Sans" pitchFamily="34" charset="-122"/>
                <a:cs typeface="Eudoxus Sans" pitchFamily="34" charset="-120"/>
              </a:rPr>
              <a:t>As emerging technologies continue to evolve and transform industries, the future holds many possibilities.</a:t>
            </a:r>
            <a:endParaRPr lang="en-US" sz="1325" dirty="0"/>
          </a:p>
        </p:txBody>
      </p:sp>
      <p:pic>
        <p:nvPicPr>
          <p:cNvPr id="5" name="Image 0" descr="preencoded.png"/>
          <p:cNvPicPr>
            <a:picLocks noChangeAspect="1"/>
          </p:cNvPicPr>
          <p:nvPr/>
        </p:nvPicPr>
        <p:blipFill>
          <a:blip r:embed="rId3"/>
          <a:stretch>
            <a:fillRect/>
          </a:stretch>
        </p:blipFill>
        <p:spPr>
          <a:xfrm>
            <a:off x="3749601" y="2017100"/>
            <a:ext cx="2496939" cy="1543149"/>
          </a:xfrm>
          <a:prstGeom prst="rect">
            <a:avLst/>
          </a:prstGeom>
        </p:spPr>
      </p:pic>
      <p:sp>
        <p:nvSpPr>
          <p:cNvPr id="6" name="Text 3"/>
          <p:cNvSpPr/>
          <p:nvPr/>
        </p:nvSpPr>
        <p:spPr>
          <a:xfrm>
            <a:off x="3749601" y="3770593"/>
            <a:ext cx="2496939" cy="526058"/>
          </a:xfrm>
          <a:prstGeom prst="rect">
            <a:avLst/>
          </a:prstGeom>
          <a:noFill/>
        </p:spPr>
        <p:txBody>
          <a:bodyPr wrap="square" rtlCol="0" anchor="t"/>
          <a:lstStyle/>
          <a:p>
            <a:pPr>
              <a:lnSpc>
                <a:spcPts val="2071"/>
              </a:lnSpc>
            </a:pPr>
            <a:r>
              <a:rPr lang="en-US" sz="1658" b="1" kern="0" spc="-50" dirty="0">
                <a:solidFill>
                  <a:srgbClr val="591CE6"/>
                </a:solidFill>
                <a:latin typeface="p22-mackinac-pro" pitchFamily="34" charset="0"/>
                <a:ea typeface="p22-mackinac-pro" pitchFamily="34" charset="-122"/>
                <a:cs typeface="p22-mackinac-pro" pitchFamily="34" charset="-120"/>
              </a:rPr>
              <a:t>Architecture and Construction</a:t>
            </a:r>
            <a:endParaRPr lang="en-US" sz="1658" dirty="0"/>
          </a:p>
        </p:txBody>
      </p:sp>
      <p:sp>
        <p:nvSpPr>
          <p:cNvPr id="7" name="Text 4"/>
          <p:cNvSpPr/>
          <p:nvPr/>
        </p:nvSpPr>
        <p:spPr>
          <a:xfrm>
            <a:off x="3749601" y="4464925"/>
            <a:ext cx="2496939" cy="1616273"/>
          </a:xfrm>
          <a:prstGeom prst="rect">
            <a:avLst/>
          </a:prstGeom>
          <a:noFill/>
        </p:spPr>
        <p:txBody>
          <a:bodyPr wrap="square" rtlCol="0" anchor="t"/>
          <a:lstStyle/>
          <a:p>
            <a:pPr>
              <a:lnSpc>
                <a:spcPts val="2121"/>
              </a:lnSpc>
            </a:pPr>
            <a:r>
              <a:rPr lang="en-US" sz="1325" dirty="0">
                <a:solidFill>
                  <a:srgbClr val="272525"/>
                </a:solidFill>
                <a:latin typeface="Eudoxus Sans" pitchFamily="34" charset="0"/>
                <a:ea typeface="Eudoxus Sans" pitchFamily="34" charset="-122"/>
                <a:cs typeface="Eudoxus Sans" pitchFamily="34" charset="-120"/>
              </a:rPr>
              <a:t>The use of emerging technologies such as AR, VR, and AI in architecture and construction is revolutionizing how buildings are designed, constructed and maintained.</a:t>
            </a:r>
            <a:endParaRPr lang="en-US" sz="1325" dirty="0"/>
          </a:p>
        </p:txBody>
      </p:sp>
      <p:pic>
        <p:nvPicPr>
          <p:cNvPr id="8" name="Image 1" descr="preencoded.png"/>
          <p:cNvPicPr>
            <a:picLocks noChangeAspect="1"/>
          </p:cNvPicPr>
          <p:nvPr/>
        </p:nvPicPr>
        <p:blipFill>
          <a:blip r:embed="rId4"/>
          <a:stretch>
            <a:fillRect/>
          </a:stretch>
        </p:blipFill>
        <p:spPr>
          <a:xfrm>
            <a:off x="6498952" y="2017100"/>
            <a:ext cx="2496939" cy="1543149"/>
          </a:xfrm>
          <a:prstGeom prst="rect">
            <a:avLst/>
          </a:prstGeom>
        </p:spPr>
      </p:pic>
      <p:sp>
        <p:nvSpPr>
          <p:cNvPr id="9" name="Text 5"/>
          <p:cNvSpPr/>
          <p:nvPr/>
        </p:nvSpPr>
        <p:spPr>
          <a:xfrm>
            <a:off x="6498952" y="3770593"/>
            <a:ext cx="1683246" cy="263029"/>
          </a:xfrm>
          <a:prstGeom prst="rect">
            <a:avLst/>
          </a:prstGeom>
          <a:noFill/>
        </p:spPr>
        <p:txBody>
          <a:bodyPr wrap="none" rtlCol="0" anchor="t"/>
          <a:lstStyle/>
          <a:p>
            <a:pPr>
              <a:lnSpc>
                <a:spcPts val="2071"/>
              </a:lnSpc>
            </a:pPr>
            <a:r>
              <a:rPr lang="en-US" sz="1658" b="1" kern="0" spc="-50" dirty="0">
                <a:solidFill>
                  <a:srgbClr val="591CE6"/>
                </a:solidFill>
                <a:latin typeface="p22-mackinac-pro" pitchFamily="34" charset="0"/>
                <a:ea typeface="p22-mackinac-pro" pitchFamily="34" charset="-122"/>
                <a:cs typeface="p22-mackinac-pro" pitchFamily="34" charset="-120"/>
              </a:rPr>
              <a:t>Transportation</a:t>
            </a:r>
            <a:endParaRPr lang="en-US" sz="1658" dirty="0"/>
          </a:p>
        </p:txBody>
      </p:sp>
      <p:sp>
        <p:nvSpPr>
          <p:cNvPr id="10" name="Text 6"/>
          <p:cNvSpPr/>
          <p:nvPr/>
        </p:nvSpPr>
        <p:spPr>
          <a:xfrm>
            <a:off x="6498952" y="4201896"/>
            <a:ext cx="2496939" cy="2155032"/>
          </a:xfrm>
          <a:prstGeom prst="rect">
            <a:avLst/>
          </a:prstGeom>
          <a:noFill/>
        </p:spPr>
        <p:txBody>
          <a:bodyPr wrap="square" rtlCol="0" anchor="t"/>
          <a:lstStyle/>
          <a:p>
            <a:pPr>
              <a:lnSpc>
                <a:spcPts val="2121"/>
              </a:lnSpc>
            </a:pPr>
            <a:r>
              <a:rPr lang="en-US" sz="1325" dirty="0">
                <a:solidFill>
                  <a:srgbClr val="272525"/>
                </a:solidFill>
                <a:latin typeface="Eudoxus Sans" pitchFamily="34" charset="0"/>
                <a:ea typeface="Eudoxus Sans" pitchFamily="34" charset="-122"/>
                <a:cs typeface="Eudoxus Sans" pitchFamily="34" charset="-120"/>
              </a:rPr>
              <a:t>The use of autonomous vehicles, smart traffic management systems, and hyperloop technology is transforming transportation systems and reducing congestion while improving safety and efficiency.</a:t>
            </a:r>
            <a:endParaRPr lang="en-US" sz="1325" dirty="0"/>
          </a:p>
        </p:txBody>
      </p:sp>
      <p:pic>
        <p:nvPicPr>
          <p:cNvPr id="11" name="Image 2" descr="preencoded.png"/>
          <p:cNvPicPr>
            <a:picLocks noChangeAspect="1"/>
          </p:cNvPicPr>
          <p:nvPr/>
        </p:nvPicPr>
        <p:blipFill>
          <a:blip r:embed="rId5"/>
          <a:stretch>
            <a:fillRect/>
          </a:stretch>
        </p:blipFill>
        <p:spPr>
          <a:xfrm>
            <a:off x="9248303" y="2017100"/>
            <a:ext cx="2497038" cy="1543248"/>
          </a:xfrm>
          <a:prstGeom prst="rect">
            <a:avLst/>
          </a:prstGeom>
        </p:spPr>
      </p:pic>
      <p:sp>
        <p:nvSpPr>
          <p:cNvPr id="12" name="Text 7"/>
          <p:cNvSpPr/>
          <p:nvPr/>
        </p:nvSpPr>
        <p:spPr>
          <a:xfrm>
            <a:off x="9248303" y="3770692"/>
            <a:ext cx="1683246" cy="263029"/>
          </a:xfrm>
          <a:prstGeom prst="rect">
            <a:avLst/>
          </a:prstGeom>
          <a:noFill/>
        </p:spPr>
        <p:txBody>
          <a:bodyPr wrap="none" rtlCol="0" anchor="t"/>
          <a:lstStyle/>
          <a:p>
            <a:pPr>
              <a:lnSpc>
                <a:spcPts val="2071"/>
              </a:lnSpc>
            </a:pPr>
            <a:r>
              <a:rPr lang="en-US" sz="1658" b="1" kern="0" spc="-50" dirty="0">
                <a:solidFill>
                  <a:srgbClr val="591CE6"/>
                </a:solidFill>
                <a:latin typeface="p22-mackinac-pro" pitchFamily="34" charset="0"/>
                <a:ea typeface="p22-mackinac-pro" pitchFamily="34" charset="-122"/>
                <a:cs typeface="p22-mackinac-pro" pitchFamily="34" charset="-120"/>
              </a:rPr>
              <a:t>Healthcare</a:t>
            </a:r>
            <a:endParaRPr lang="en-US" sz="1658" dirty="0"/>
          </a:p>
        </p:txBody>
      </p:sp>
      <p:sp>
        <p:nvSpPr>
          <p:cNvPr id="13" name="Text 8"/>
          <p:cNvSpPr/>
          <p:nvPr/>
        </p:nvSpPr>
        <p:spPr>
          <a:xfrm>
            <a:off x="9248303" y="4201995"/>
            <a:ext cx="2497038" cy="1885653"/>
          </a:xfrm>
          <a:prstGeom prst="rect">
            <a:avLst/>
          </a:prstGeom>
          <a:noFill/>
        </p:spPr>
        <p:txBody>
          <a:bodyPr wrap="square" rtlCol="0" anchor="t"/>
          <a:lstStyle/>
          <a:p>
            <a:pPr>
              <a:lnSpc>
                <a:spcPts val="2121"/>
              </a:lnSpc>
            </a:pPr>
            <a:r>
              <a:rPr lang="en-US" sz="1325" dirty="0">
                <a:solidFill>
                  <a:srgbClr val="272525"/>
                </a:solidFill>
                <a:latin typeface="Eudoxus Sans" pitchFamily="34" charset="0"/>
                <a:ea typeface="Eudoxus Sans" pitchFamily="34" charset="-122"/>
                <a:cs typeface="Eudoxus Sans" pitchFamily="34" charset="-120"/>
              </a:rPr>
              <a:t>The use of personalized medicine, gene editing, and bioengineering technologies is accelerating treatments for chronic and genetic diseases and transforming the healthcare industry.</a:t>
            </a:r>
            <a:endParaRPr lang="en-US" sz="1325" dirty="0"/>
          </a:p>
        </p:txBody>
      </p:sp>
      <p:pic>
        <p:nvPicPr>
          <p:cNvPr id="14" name="Image 3" descr="preencoded.png">
            <a:hlinkClick r:id="rId6"/>
          </p:cNvPr>
          <p:cNvPicPr>
            <a:picLocks noChangeAspect="1"/>
          </p:cNvPicPr>
          <p:nvPr/>
        </p:nvPicPr>
        <p:blipFill>
          <a:blip r:embed="rId7"/>
          <a:stretch>
            <a:fillRect/>
          </a:stretch>
        </p:blipFill>
        <p:spPr>
          <a:xfrm>
            <a:off x="10201795" y="6324600"/>
            <a:ext cx="1914006"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0CF30-7903-D1C0-6402-65CE7E0CA777}"/>
              </a:ext>
            </a:extLst>
          </p:cNvPr>
          <p:cNvSpPr>
            <a:spLocks noGrp="1"/>
          </p:cNvSpPr>
          <p:nvPr>
            <p:ph type="sldNum" sz="quarter" idx="11"/>
          </p:nvPr>
        </p:nvSpPr>
        <p:spPr/>
        <p:txBody>
          <a:bodyPr/>
          <a:lstStyle/>
          <a:p>
            <a:fld id="{7737D3DD-0AB3-4F16-99FA-6262B2B4036D}" type="slidenum">
              <a:rPr lang="en-MY" smtClean="0"/>
              <a:t>3</a:t>
            </a:fld>
            <a:endParaRPr lang="en-MY"/>
          </a:p>
        </p:txBody>
      </p:sp>
      <p:sp>
        <p:nvSpPr>
          <p:cNvPr id="3" name="Title 2">
            <a:extLst>
              <a:ext uri="{FF2B5EF4-FFF2-40B4-BE49-F238E27FC236}">
                <a16:creationId xmlns:a16="http://schemas.microsoft.com/office/drawing/2014/main" id="{0999F6CF-2977-110D-EA42-10058D1FDC35}"/>
              </a:ext>
            </a:extLst>
          </p:cNvPr>
          <p:cNvSpPr>
            <a:spLocks noGrp="1"/>
          </p:cNvSpPr>
          <p:nvPr>
            <p:ph type="title"/>
          </p:nvPr>
        </p:nvSpPr>
        <p:spPr/>
        <p:txBody>
          <a:bodyPr/>
          <a:lstStyle/>
          <a:p>
            <a:r>
              <a:rPr lang="en-MY" dirty="0"/>
              <a:t>What is information Technology (IT)</a:t>
            </a:r>
          </a:p>
        </p:txBody>
      </p:sp>
      <p:sp>
        <p:nvSpPr>
          <p:cNvPr id="4" name="Text Placeholder 3">
            <a:extLst>
              <a:ext uri="{FF2B5EF4-FFF2-40B4-BE49-F238E27FC236}">
                <a16:creationId xmlns:a16="http://schemas.microsoft.com/office/drawing/2014/main" id="{B8E531B2-FEE2-CD6C-3FC1-329AA06662B1}"/>
              </a:ext>
            </a:extLst>
          </p:cNvPr>
          <p:cNvSpPr>
            <a:spLocks noGrp="1"/>
          </p:cNvSpPr>
          <p:nvPr>
            <p:ph type="body" sz="quarter" idx="12"/>
          </p:nvPr>
        </p:nvSpPr>
        <p:spPr/>
        <p:txBody>
          <a:bodyPr>
            <a:normAutofit fontScale="92500" lnSpcReduction="10000"/>
          </a:bodyPr>
          <a:lstStyle/>
          <a:p>
            <a:pPr marL="0" indent="0">
              <a:buNone/>
            </a:pPr>
            <a:r>
              <a:rPr lang="en-US" b="1" dirty="0">
                <a:latin typeface="Söhne"/>
              </a:rPr>
              <a:t>Activity </a:t>
            </a:r>
            <a:r>
              <a:rPr lang="en-US" b="1" i="0" dirty="0">
                <a:effectLst/>
                <a:latin typeface="Söhne"/>
              </a:rPr>
              <a:t>Introduction (15 minutes):</a:t>
            </a:r>
            <a:r>
              <a:rPr lang="en-US" b="0" i="0" dirty="0">
                <a:solidFill>
                  <a:srgbClr val="374151"/>
                </a:solidFill>
                <a:effectLst/>
                <a:latin typeface="Söhne"/>
              </a:rPr>
              <a:t> </a:t>
            </a:r>
          </a:p>
          <a:p>
            <a:r>
              <a:rPr lang="en-US" b="0" i="0" dirty="0">
                <a:solidFill>
                  <a:srgbClr val="374151"/>
                </a:solidFill>
                <a:effectLst/>
                <a:latin typeface="Söhne"/>
              </a:rPr>
              <a:t>Discuss with your friends</a:t>
            </a:r>
          </a:p>
          <a:p>
            <a:r>
              <a:rPr lang="en-US" dirty="0">
                <a:solidFill>
                  <a:srgbClr val="374151"/>
                </a:solidFill>
                <a:latin typeface="Söhne"/>
              </a:rPr>
              <a:t>S</a:t>
            </a:r>
            <a:r>
              <a:rPr lang="en-US" b="0" i="0" dirty="0">
                <a:solidFill>
                  <a:srgbClr val="374151"/>
                </a:solidFill>
                <a:effectLst/>
                <a:latin typeface="Söhne"/>
              </a:rPr>
              <a:t>hare their personal experiences with IT. </a:t>
            </a:r>
          </a:p>
          <a:p>
            <a:r>
              <a:rPr lang="en-US" b="0" i="0" dirty="0">
                <a:solidFill>
                  <a:srgbClr val="374151"/>
                </a:solidFill>
                <a:effectLst/>
                <a:latin typeface="Söhne"/>
              </a:rPr>
              <a:t>What devices do they use daily?</a:t>
            </a:r>
          </a:p>
          <a:p>
            <a:r>
              <a:rPr lang="en-US" b="0" i="0" dirty="0">
                <a:solidFill>
                  <a:srgbClr val="374151"/>
                </a:solidFill>
                <a:effectLst/>
                <a:latin typeface="Söhne"/>
              </a:rPr>
              <a:t>How do they communicate, learn, or entertain themselves using technology?</a:t>
            </a:r>
          </a:p>
          <a:p>
            <a:r>
              <a:rPr lang="en-US" dirty="0">
                <a:solidFill>
                  <a:srgbClr val="374151"/>
                </a:solidFill>
                <a:latin typeface="Söhne"/>
              </a:rPr>
              <a:t>D</a:t>
            </a:r>
            <a:r>
              <a:rPr lang="en-US" b="0" i="0" dirty="0">
                <a:solidFill>
                  <a:srgbClr val="374151"/>
                </a:solidFill>
                <a:effectLst/>
                <a:latin typeface="Söhne"/>
              </a:rPr>
              <a:t>iscussing the importance of information technology in today's world. </a:t>
            </a:r>
          </a:p>
          <a:p>
            <a:r>
              <a:rPr lang="en-US" b="0" i="0" dirty="0">
                <a:solidFill>
                  <a:srgbClr val="374151"/>
                </a:solidFill>
                <a:effectLst/>
                <a:latin typeface="Söhne"/>
              </a:rPr>
              <a:t>share with your friend how technology has influenced their lives.</a:t>
            </a:r>
            <a:endParaRPr lang="en-MY" dirty="0"/>
          </a:p>
        </p:txBody>
      </p:sp>
      <p:pic>
        <p:nvPicPr>
          <p:cNvPr id="6" name="Image 1" descr="preencoded.png">
            <a:extLst>
              <a:ext uri="{FF2B5EF4-FFF2-40B4-BE49-F238E27FC236}">
                <a16:creationId xmlns:a16="http://schemas.microsoft.com/office/drawing/2014/main" id="{472DA49D-0178-2F8E-E9A5-9E0578725D4A}"/>
              </a:ext>
            </a:extLst>
          </p:cNvPr>
          <p:cNvPicPr>
            <a:picLocks noGrp="1" noChangeAspect="1"/>
          </p:cNvPicPr>
          <p:nvPr>
            <p:ph type="pic" sz="quarter" idx="13"/>
          </p:nvPr>
        </p:nvPicPr>
        <p:blipFill>
          <a:blip r:embed="rId2"/>
          <a:srcRect t="911" b="911"/>
          <a:stretch>
            <a:fillRect/>
          </a:stretch>
        </p:blipFill>
        <p:spPr>
          <a:xfrm>
            <a:off x="1228725" y="922338"/>
            <a:ext cx="2905125" cy="4278312"/>
          </a:xfrm>
          <a:prstGeom prst="rect">
            <a:avLst/>
          </a:prstGeom>
        </p:spPr>
      </p:pic>
      <p:sp>
        <p:nvSpPr>
          <p:cNvPr id="8" name="TextBox 7">
            <a:extLst>
              <a:ext uri="{FF2B5EF4-FFF2-40B4-BE49-F238E27FC236}">
                <a16:creationId xmlns:a16="http://schemas.microsoft.com/office/drawing/2014/main" id="{632AF5AF-B6BA-E7F1-4AD1-446A255713B4}"/>
              </a:ext>
            </a:extLst>
          </p:cNvPr>
          <p:cNvSpPr txBox="1"/>
          <p:nvPr/>
        </p:nvSpPr>
        <p:spPr>
          <a:xfrm>
            <a:off x="125652" y="1951804"/>
            <a:ext cx="223142" cy="2308324"/>
          </a:xfrm>
          <a:prstGeom prst="rect">
            <a:avLst/>
          </a:prstGeom>
          <a:noFill/>
        </p:spPr>
        <p:txBody>
          <a:bodyPr wrap="square" rtlCol="0">
            <a:spAutoFit/>
          </a:bodyPr>
          <a:lstStyle/>
          <a:p>
            <a:r>
              <a:rPr lang="en-MY" dirty="0"/>
              <a:t>Activity</a:t>
            </a:r>
          </a:p>
        </p:txBody>
      </p:sp>
    </p:spTree>
    <p:extLst>
      <p:ext uri="{BB962C8B-B14F-4D97-AF65-F5344CB8AC3E}">
        <p14:creationId xmlns:p14="http://schemas.microsoft.com/office/powerpoint/2010/main" val="379048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 name="TextBox 2">
            <a:extLst>
              <a:ext uri="{FF2B5EF4-FFF2-40B4-BE49-F238E27FC236}">
                <a16:creationId xmlns:a16="http://schemas.microsoft.com/office/drawing/2014/main" id="{C2A5B53A-EC1D-CD73-8920-5C248CF47F50}"/>
              </a:ext>
            </a:extLst>
          </p:cNvPr>
          <p:cNvSpPr txBox="1"/>
          <p:nvPr/>
        </p:nvSpPr>
        <p:spPr>
          <a:xfrm>
            <a:off x="7976734" y="6642556"/>
            <a:ext cx="4468132" cy="215444"/>
          </a:xfrm>
          <a:prstGeom prst="rect">
            <a:avLst/>
          </a:prstGeom>
          <a:noFill/>
        </p:spPr>
        <p:txBody>
          <a:bodyPr wrap="square">
            <a:spAutoFit/>
          </a:bodyPr>
          <a:lstStyle/>
          <a:p>
            <a:r>
              <a:rPr lang="en-MY" sz="800" dirty="0"/>
              <a:t>https://www.jobstreet.com.sg/career-advice/article/jobs-2025-expect-survive</a:t>
            </a:r>
          </a:p>
        </p:txBody>
      </p:sp>
      <p:sp>
        <p:nvSpPr>
          <p:cNvPr id="5" name="TextBox 4">
            <a:extLst>
              <a:ext uri="{FF2B5EF4-FFF2-40B4-BE49-F238E27FC236}">
                <a16:creationId xmlns:a16="http://schemas.microsoft.com/office/drawing/2014/main" id="{359E4DE9-6F30-E574-EA60-738111B4B146}"/>
              </a:ext>
            </a:extLst>
          </p:cNvPr>
          <p:cNvSpPr txBox="1"/>
          <p:nvPr/>
        </p:nvSpPr>
        <p:spPr>
          <a:xfrm>
            <a:off x="661307" y="478394"/>
            <a:ext cx="6221184" cy="707886"/>
          </a:xfrm>
          <a:prstGeom prst="rect">
            <a:avLst/>
          </a:prstGeom>
          <a:noFill/>
        </p:spPr>
        <p:txBody>
          <a:bodyPr wrap="square">
            <a:spAutoFit/>
          </a:bodyPr>
          <a:lstStyle/>
          <a:p>
            <a:pPr algn="l" fontAlgn="base"/>
            <a:r>
              <a:rPr lang="en-MY" sz="4000" b="1" i="0" dirty="0">
                <a:effectLst/>
                <a:latin typeface="Roboto" panose="02000000000000000000" pitchFamily="2" charset="0"/>
              </a:rPr>
              <a:t>Jobs in 2025</a:t>
            </a:r>
          </a:p>
        </p:txBody>
      </p:sp>
      <p:pic>
        <p:nvPicPr>
          <p:cNvPr id="9" name="Picture 8">
            <a:extLst>
              <a:ext uri="{FF2B5EF4-FFF2-40B4-BE49-F238E27FC236}">
                <a16:creationId xmlns:a16="http://schemas.microsoft.com/office/drawing/2014/main" id="{AF444F25-3182-06C7-A593-4694EFDB195B}"/>
              </a:ext>
            </a:extLst>
          </p:cNvPr>
          <p:cNvPicPr>
            <a:picLocks noChangeAspect="1"/>
          </p:cNvPicPr>
          <p:nvPr/>
        </p:nvPicPr>
        <p:blipFill>
          <a:blip r:embed="rId3"/>
          <a:stretch>
            <a:fillRect/>
          </a:stretch>
        </p:blipFill>
        <p:spPr>
          <a:xfrm>
            <a:off x="88186" y="1313757"/>
            <a:ext cx="5637177" cy="4548200"/>
          </a:xfrm>
          <a:prstGeom prst="rect">
            <a:avLst/>
          </a:prstGeom>
        </p:spPr>
      </p:pic>
      <p:pic>
        <p:nvPicPr>
          <p:cNvPr id="13" name="Picture 12">
            <a:extLst>
              <a:ext uri="{FF2B5EF4-FFF2-40B4-BE49-F238E27FC236}">
                <a16:creationId xmlns:a16="http://schemas.microsoft.com/office/drawing/2014/main" id="{D5282ECC-A362-5279-22C3-32936B98FB02}"/>
              </a:ext>
            </a:extLst>
          </p:cNvPr>
          <p:cNvPicPr>
            <a:picLocks noChangeAspect="1"/>
          </p:cNvPicPr>
          <p:nvPr/>
        </p:nvPicPr>
        <p:blipFill>
          <a:blip r:embed="rId4"/>
          <a:stretch>
            <a:fillRect/>
          </a:stretch>
        </p:blipFill>
        <p:spPr>
          <a:xfrm>
            <a:off x="6201729" y="1225315"/>
            <a:ext cx="2354784" cy="4267463"/>
          </a:xfrm>
          <a:prstGeom prst="rect">
            <a:avLst/>
          </a:prstGeom>
        </p:spPr>
      </p:pic>
      <p:pic>
        <p:nvPicPr>
          <p:cNvPr id="15" name="Picture 14">
            <a:extLst>
              <a:ext uri="{FF2B5EF4-FFF2-40B4-BE49-F238E27FC236}">
                <a16:creationId xmlns:a16="http://schemas.microsoft.com/office/drawing/2014/main" id="{AD64C0A2-2831-93E7-E539-0FABECF4D3CA}"/>
              </a:ext>
            </a:extLst>
          </p:cNvPr>
          <p:cNvPicPr>
            <a:picLocks noChangeAspect="1"/>
          </p:cNvPicPr>
          <p:nvPr/>
        </p:nvPicPr>
        <p:blipFill>
          <a:blip r:embed="rId5"/>
          <a:stretch>
            <a:fillRect/>
          </a:stretch>
        </p:blipFill>
        <p:spPr>
          <a:xfrm>
            <a:off x="9032879" y="251980"/>
            <a:ext cx="2809680" cy="6214134"/>
          </a:xfrm>
          <a:prstGeom prst="rect">
            <a:avLst/>
          </a:prstGeom>
        </p:spPr>
      </p:pic>
    </p:spTree>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5"/>
          <p:cNvSpPr txBox="1">
            <a:spLocks noGrp="1"/>
          </p:cNvSpPr>
          <p:nvPr>
            <p:ph type="body" idx="1"/>
          </p:nvPr>
        </p:nvSpPr>
        <p:spPr>
          <a:xfrm>
            <a:off x="3079750" y="1328738"/>
            <a:ext cx="7131050" cy="4525962"/>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366092"/>
              </a:buClr>
              <a:buSzPts val="2849"/>
              <a:buFont typeface="Noto Sans Symbols"/>
              <a:buChar char="▪"/>
            </a:pPr>
            <a:endParaRPr lang="en-US" sz="2590" dirty="0">
              <a:solidFill>
                <a:schemeClr val="dk1"/>
              </a:solidFill>
              <a:latin typeface="Questrial"/>
              <a:ea typeface="Questrial"/>
              <a:cs typeface="Questrial"/>
              <a:sym typeface="Questrial"/>
            </a:endParaRPr>
          </a:p>
          <a:p>
            <a:pPr marL="342900" indent="-342900">
              <a:spcBef>
                <a:spcPts val="0"/>
              </a:spcBef>
              <a:buClr>
                <a:srgbClr val="366092"/>
              </a:buClr>
              <a:buSzPts val="2849"/>
              <a:buFont typeface="Noto Sans Symbols"/>
              <a:buChar char="▪"/>
            </a:pPr>
            <a:r>
              <a:rPr lang="en-US" sz="2590" dirty="0">
                <a:solidFill>
                  <a:schemeClr val="dk1"/>
                </a:solidFill>
                <a:latin typeface="Questrial"/>
                <a:ea typeface="Questrial"/>
                <a:cs typeface="Questrial"/>
                <a:sym typeface="Questrial"/>
              </a:rPr>
              <a:t>What is information technology (IT)?</a:t>
            </a:r>
            <a:endParaRPr dirty="0"/>
          </a:p>
          <a:p>
            <a:pPr marL="342900" indent="-161988">
              <a:spcBef>
                <a:spcPts val="518"/>
              </a:spcBef>
              <a:buClr>
                <a:srgbClr val="366092"/>
              </a:buClr>
              <a:buSzPts val="2849"/>
              <a:buNone/>
            </a:pPr>
            <a:endParaRPr sz="2590" dirty="0">
              <a:solidFill>
                <a:schemeClr val="dk1"/>
              </a:solidFill>
              <a:latin typeface="Questrial"/>
              <a:ea typeface="Questrial"/>
              <a:cs typeface="Questrial"/>
              <a:sym typeface="Questrial"/>
            </a:endParaRPr>
          </a:p>
          <a:p>
            <a:pPr marL="342900" indent="-342900">
              <a:spcBef>
                <a:spcPts val="0"/>
              </a:spcBef>
              <a:buClr>
                <a:srgbClr val="376092"/>
              </a:buClr>
              <a:buSzPts val="3080"/>
              <a:buFont typeface="Noto Sans Symbols"/>
              <a:buChar char="▪"/>
            </a:pPr>
            <a:r>
              <a:rPr lang="en-US" sz="2400" dirty="0">
                <a:solidFill>
                  <a:schemeClr val="dk1"/>
                </a:solidFill>
                <a:latin typeface="Questrial"/>
                <a:ea typeface="Questrial"/>
                <a:cs typeface="Questrial"/>
                <a:sym typeface="Questrial"/>
              </a:rPr>
              <a:t>Describe the different types of computer trends. </a:t>
            </a:r>
            <a:endParaRPr lang="en-US" sz="2400" dirty="0"/>
          </a:p>
          <a:p>
            <a:pPr marL="342900" indent="-147320">
              <a:spcBef>
                <a:spcPts val="560"/>
              </a:spcBef>
              <a:buClr>
                <a:srgbClr val="376092"/>
              </a:buClr>
              <a:buSzPts val="3080"/>
              <a:buNone/>
            </a:pPr>
            <a:endParaRPr lang="en-US" sz="2400" dirty="0">
              <a:solidFill>
                <a:schemeClr val="dk1"/>
              </a:solidFill>
              <a:latin typeface="Questrial"/>
              <a:ea typeface="Questrial"/>
              <a:cs typeface="Questrial"/>
              <a:sym typeface="Questrial"/>
            </a:endParaRPr>
          </a:p>
          <a:p>
            <a:pPr marL="342900" indent="-342900">
              <a:spcBef>
                <a:spcPts val="560"/>
              </a:spcBef>
              <a:buClr>
                <a:srgbClr val="376092"/>
              </a:buClr>
              <a:buSzPts val="3080"/>
              <a:buFont typeface="Noto Sans Symbols"/>
              <a:buChar char="▪"/>
            </a:pPr>
            <a:r>
              <a:rPr lang="en-US" sz="2400" dirty="0">
                <a:solidFill>
                  <a:schemeClr val="dk1"/>
                </a:solidFill>
                <a:latin typeface="Questrial"/>
                <a:ea typeface="Questrial"/>
                <a:cs typeface="Questrial"/>
                <a:sym typeface="Questrial"/>
              </a:rPr>
              <a:t>What is emerging technology in IT?</a:t>
            </a:r>
            <a:endParaRPr lang="en-US" sz="2400" dirty="0"/>
          </a:p>
          <a:p>
            <a:pPr marL="342900" indent="-342900">
              <a:spcBef>
                <a:spcPts val="518"/>
              </a:spcBef>
              <a:buClr>
                <a:srgbClr val="366092"/>
              </a:buClr>
              <a:buSzPts val="2849"/>
              <a:buFont typeface="Noto Sans Symbols"/>
              <a:buChar char="▪"/>
            </a:pPr>
            <a:endParaRPr dirty="0"/>
          </a:p>
          <a:p>
            <a:pPr marL="342900" indent="-161988">
              <a:spcBef>
                <a:spcPts val="518"/>
              </a:spcBef>
              <a:buClr>
                <a:srgbClr val="366092"/>
              </a:buClr>
              <a:buSzPts val="2849"/>
              <a:buNone/>
            </a:pPr>
            <a:endParaRPr sz="2590" dirty="0">
              <a:solidFill>
                <a:schemeClr val="dk1"/>
              </a:solidFill>
              <a:latin typeface="Questrial"/>
              <a:ea typeface="Questrial"/>
              <a:cs typeface="Questrial"/>
              <a:sym typeface="Questrial"/>
            </a:endParaRPr>
          </a:p>
          <a:p>
            <a:pPr marL="342900" indent="-161988">
              <a:spcBef>
                <a:spcPts val="518"/>
              </a:spcBef>
              <a:buClr>
                <a:srgbClr val="366092"/>
              </a:buClr>
              <a:buSzPts val="2849"/>
              <a:buNone/>
            </a:pPr>
            <a:endParaRPr sz="2590" dirty="0">
              <a:solidFill>
                <a:schemeClr val="dk1"/>
              </a:solidFill>
              <a:latin typeface="Questrial"/>
              <a:ea typeface="Questrial"/>
              <a:cs typeface="Questrial"/>
              <a:sym typeface="Questrial"/>
            </a:endParaRPr>
          </a:p>
        </p:txBody>
      </p:sp>
      <p:sp>
        <p:nvSpPr>
          <p:cNvPr id="4" name="Title 2">
            <a:extLst>
              <a:ext uri="{FF2B5EF4-FFF2-40B4-BE49-F238E27FC236}">
                <a16:creationId xmlns:a16="http://schemas.microsoft.com/office/drawing/2014/main" id="{7C3E8357-7BD8-BD75-F01F-88F1E0FEC06D}"/>
              </a:ext>
            </a:extLst>
          </p:cNvPr>
          <p:cNvSpPr>
            <a:spLocks noGrp="1"/>
          </p:cNvSpPr>
          <p:nvPr>
            <p:ph type="title"/>
          </p:nvPr>
        </p:nvSpPr>
        <p:spPr>
          <a:xfrm>
            <a:off x="838200" y="336550"/>
            <a:ext cx="10515600" cy="1325563"/>
          </a:xfrm>
        </p:spPr>
        <p:txBody>
          <a:bodyPr/>
          <a:lstStyle/>
          <a:p>
            <a:r>
              <a:rPr lang="en-MY" dirty="0"/>
              <a:t>Questions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xEl>
                                              <p:pRg st="1" end="1"/>
                                            </p:txEl>
                                          </p:spTgt>
                                        </p:tgtEl>
                                        <p:attrNameLst>
                                          <p:attrName>style.visibility</p:attrName>
                                        </p:attrNameLst>
                                      </p:cBhvr>
                                      <p:to>
                                        <p:strVal val="visible"/>
                                      </p:to>
                                    </p:set>
                                    <p:animEffect transition="in" filter="fade">
                                      <p:cBhvr>
                                        <p:cTn id="7" dur="500"/>
                                        <p:tgtEl>
                                          <p:spTgt spid="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3" end="3"/>
                                            </p:txEl>
                                          </p:spTgt>
                                        </p:tgtEl>
                                        <p:attrNameLst>
                                          <p:attrName>style.visibility</p:attrName>
                                        </p:attrNameLst>
                                      </p:cBhvr>
                                      <p:to>
                                        <p:strVal val="visible"/>
                                      </p:to>
                                    </p:set>
                                    <p:animEffect transition="in" filter="fade">
                                      <p:cBhvr>
                                        <p:cTn id="12" dur="500"/>
                                        <p:tgtEl>
                                          <p:spTgt spid="3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xEl>
                                              <p:pRg st="5" end="5"/>
                                            </p:txEl>
                                          </p:spTgt>
                                        </p:tgtEl>
                                        <p:attrNameLst>
                                          <p:attrName>style.visibility</p:attrName>
                                        </p:attrNameLst>
                                      </p:cBhvr>
                                      <p:to>
                                        <p:strVal val="visible"/>
                                      </p:to>
                                    </p:set>
                                    <p:animEffect transition="in" filter="fade">
                                      <p:cBhvr>
                                        <p:cTn id="17" dur="500"/>
                                        <p:tgtEl>
                                          <p:spTgt spid="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F2487CA-61BE-25F0-5027-B624209C26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0548" y="4882841"/>
            <a:ext cx="1783499" cy="603213"/>
          </a:xfrm>
          <a:prstGeom prst="rect">
            <a:avLst/>
          </a:prstGeom>
        </p:spPr>
      </p:pic>
      <p:sp>
        <p:nvSpPr>
          <p:cNvPr id="13" name="TextBox 12">
            <a:extLst>
              <a:ext uri="{FF2B5EF4-FFF2-40B4-BE49-F238E27FC236}">
                <a16:creationId xmlns:a16="http://schemas.microsoft.com/office/drawing/2014/main" id="{4910E25B-B2C5-68B3-167D-1D8585711E38}"/>
              </a:ext>
            </a:extLst>
          </p:cNvPr>
          <p:cNvSpPr txBox="1"/>
          <p:nvPr/>
        </p:nvSpPr>
        <p:spPr bwMode="auto">
          <a:xfrm>
            <a:off x="3753095" y="2380689"/>
            <a:ext cx="4706938" cy="854075"/>
          </a:xfrm>
          <a:prstGeom prst="rect">
            <a:avLst/>
          </a:prstGeom>
          <a:noFill/>
        </p:spPr>
        <p:txBody>
          <a:bodyPr anchor="ctr">
            <a:spAutoFit/>
          </a:bodyPr>
          <a:lstStyle/>
          <a:p>
            <a:pPr algn="ctr" eaLnBrk="1" fontAlgn="auto" hangingPunct="1">
              <a:spcBef>
                <a:spcPts val="0"/>
              </a:spcBef>
              <a:spcAft>
                <a:spcPts val="0"/>
              </a:spcAft>
              <a:defRPr/>
            </a:pPr>
            <a:r>
              <a:rPr lang="en-US" sz="4950" b="1" dirty="0">
                <a:solidFill>
                  <a:schemeClr val="bg1"/>
                </a:solidFill>
                <a:latin typeface="+mj-lt"/>
              </a:rPr>
              <a:t>THANK YOU</a:t>
            </a:r>
          </a:p>
        </p:txBody>
      </p:sp>
      <p:sp>
        <p:nvSpPr>
          <p:cNvPr id="11" name="TextBox 10">
            <a:extLst>
              <a:ext uri="{FF2B5EF4-FFF2-40B4-BE49-F238E27FC236}">
                <a16:creationId xmlns:a16="http://schemas.microsoft.com/office/drawing/2014/main" id="{3879AEFE-B726-E128-0B8D-80297C2C6880}"/>
              </a:ext>
            </a:extLst>
          </p:cNvPr>
          <p:cNvSpPr txBox="1"/>
          <p:nvPr/>
        </p:nvSpPr>
        <p:spPr>
          <a:xfrm>
            <a:off x="5428912" y="6322009"/>
            <a:ext cx="3802766" cy="276999"/>
          </a:xfrm>
          <a:prstGeom prst="rect">
            <a:avLst/>
          </a:prstGeom>
          <a:noFill/>
        </p:spPr>
        <p:txBody>
          <a:bodyPr wrap="square" rtlCol="0">
            <a:spAutoFit/>
          </a:bodyPr>
          <a:lstStyle/>
          <a:p>
            <a:r>
              <a:rPr lang="en-MY" sz="1200" dirty="0">
                <a:solidFill>
                  <a:schemeClr val="bg1"/>
                </a:solidFill>
              </a:rPr>
              <a:t>univteknologimalaysia</a:t>
            </a:r>
          </a:p>
        </p:txBody>
      </p:sp>
      <p:grpSp>
        <p:nvGrpSpPr>
          <p:cNvPr id="14" name="Group 13">
            <a:extLst>
              <a:ext uri="{FF2B5EF4-FFF2-40B4-BE49-F238E27FC236}">
                <a16:creationId xmlns:a16="http://schemas.microsoft.com/office/drawing/2014/main" id="{1C439CD4-4875-5F66-A621-B6673941237D}"/>
              </a:ext>
            </a:extLst>
          </p:cNvPr>
          <p:cNvGrpSpPr/>
          <p:nvPr/>
        </p:nvGrpSpPr>
        <p:grpSpPr>
          <a:xfrm>
            <a:off x="5024495" y="6321466"/>
            <a:ext cx="280228" cy="281958"/>
            <a:chOff x="2163763" y="-1266825"/>
            <a:chExt cx="1028700" cy="1035050"/>
          </a:xfrm>
          <a:solidFill>
            <a:schemeClr val="bg1">
              <a:lumMod val="95000"/>
            </a:schemeClr>
          </a:solidFill>
        </p:grpSpPr>
        <p:sp>
          <p:nvSpPr>
            <p:cNvPr id="15" name="Freeform 5">
              <a:extLst>
                <a:ext uri="{FF2B5EF4-FFF2-40B4-BE49-F238E27FC236}">
                  <a16:creationId xmlns:a16="http://schemas.microsoft.com/office/drawing/2014/main" id="{78B31128-BD61-B8CA-138A-288839E17944}"/>
                </a:ext>
              </a:extLst>
            </p:cNvPr>
            <p:cNvSpPr>
              <a:spLocks noEditPoints="1"/>
            </p:cNvSpPr>
            <p:nvPr/>
          </p:nvSpPr>
          <p:spPr bwMode="auto">
            <a:xfrm>
              <a:off x="2163763" y="-1266825"/>
              <a:ext cx="1028700"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7 w 396"/>
                <a:gd name="T19" fmla="*/ 69 h 396"/>
                <a:gd name="T20" fmla="*/ 198 w 396"/>
                <a:gd name="T21" fmla="*/ 15 h 396"/>
                <a:gd name="T22" fmla="*/ 69 w 396"/>
                <a:gd name="T23" fmla="*/ 69 h 396"/>
                <a:gd name="T24" fmla="*/ 15 w 396"/>
                <a:gd name="T25" fmla="*/ 198 h 396"/>
                <a:gd name="T26" fmla="*/ 69 w 396"/>
                <a:gd name="T27" fmla="*/ 327 h 396"/>
                <a:gd name="T28" fmla="*/ 198 w 396"/>
                <a:gd name="T29" fmla="*/ 380 h 396"/>
                <a:gd name="T30" fmla="*/ 327 w 396"/>
                <a:gd name="T31" fmla="*/ 327 h 396"/>
                <a:gd name="T32" fmla="*/ 380 w 396"/>
                <a:gd name="T33" fmla="*/ 198 h 396"/>
                <a:gd name="T34" fmla="*/ 327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2" y="0"/>
                    <a:pt x="302" y="22"/>
                    <a:pt x="338" y="58"/>
                  </a:cubicBezTo>
                  <a:cubicBezTo>
                    <a:pt x="374" y="93"/>
                    <a:pt x="396" y="143"/>
                    <a:pt x="396" y="198"/>
                  </a:cubicBezTo>
                  <a:cubicBezTo>
                    <a:pt x="396" y="252"/>
                    <a:pt x="374" y="302"/>
                    <a:pt x="338" y="338"/>
                  </a:cubicBezTo>
                  <a:cubicBezTo>
                    <a:pt x="302" y="374"/>
                    <a:pt x="252" y="396"/>
                    <a:pt x="198" y="396"/>
                  </a:cubicBezTo>
                  <a:cubicBezTo>
                    <a:pt x="143" y="396"/>
                    <a:pt x="93" y="374"/>
                    <a:pt x="58" y="338"/>
                  </a:cubicBezTo>
                  <a:cubicBezTo>
                    <a:pt x="22" y="302"/>
                    <a:pt x="0" y="252"/>
                    <a:pt x="0" y="198"/>
                  </a:cubicBezTo>
                  <a:cubicBezTo>
                    <a:pt x="0" y="143"/>
                    <a:pt x="22" y="93"/>
                    <a:pt x="58" y="58"/>
                  </a:cubicBezTo>
                  <a:cubicBezTo>
                    <a:pt x="93" y="22"/>
                    <a:pt x="143" y="0"/>
                    <a:pt x="198" y="0"/>
                  </a:cubicBezTo>
                  <a:close/>
                  <a:moveTo>
                    <a:pt x="327" y="69"/>
                  </a:moveTo>
                  <a:cubicBezTo>
                    <a:pt x="294" y="36"/>
                    <a:pt x="248" y="15"/>
                    <a:pt x="198" y="15"/>
                  </a:cubicBezTo>
                  <a:cubicBezTo>
                    <a:pt x="147" y="15"/>
                    <a:pt x="102" y="36"/>
                    <a:pt x="69" y="69"/>
                  </a:cubicBezTo>
                  <a:cubicBezTo>
                    <a:pt x="36" y="102"/>
                    <a:pt x="15" y="147"/>
                    <a:pt x="15" y="198"/>
                  </a:cubicBezTo>
                  <a:cubicBezTo>
                    <a:pt x="15" y="248"/>
                    <a:pt x="36" y="294"/>
                    <a:pt x="69" y="327"/>
                  </a:cubicBezTo>
                  <a:cubicBezTo>
                    <a:pt x="102" y="360"/>
                    <a:pt x="147" y="380"/>
                    <a:pt x="198" y="380"/>
                  </a:cubicBezTo>
                  <a:cubicBezTo>
                    <a:pt x="248" y="380"/>
                    <a:pt x="294" y="360"/>
                    <a:pt x="327" y="327"/>
                  </a:cubicBezTo>
                  <a:cubicBezTo>
                    <a:pt x="360" y="294"/>
                    <a:pt x="380" y="248"/>
                    <a:pt x="380" y="198"/>
                  </a:cubicBezTo>
                  <a:cubicBezTo>
                    <a:pt x="380" y="147"/>
                    <a:pt x="360" y="102"/>
                    <a:pt x="32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D9B65B8A-FB05-6E01-C563-5D2269EA0B7A}"/>
                </a:ext>
              </a:extLst>
            </p:cNvPr>
            <p:cNvSpPr>
              <a:spLocks/>
            </p:cNvSpPr>
            <p:nvPr/>
          </p:nvSpPr>
          <p:spPr bwMode="auto">
            <a:xfrm>
              <a:off x="2554288" y="-1014413"/>
              <a:ext cx="246063" cy="528638"/>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275F1115-69F7-6682-E4CC-84262E498DE0}"/>
              </a:ext>
            </a:extLst>
          </p:cNvPr>
          <p:cNvGrpSpPr/>
          <p:nvPr/>
        </p:nvGrpSpPr>
        <p:grpSpPr>
          <a:xfrm>
            <a:off x="7579583" y="6317279"/>
            <a:ext cx="279796" cy="281958"/>
            <a:chOff x="3470276" y="-1266825"/>
            <a:chExt cx="1027113" cy="1035050"/>
          </a:xfrm>
          <a:solidFill>
            <a:schemeClr val="bg1">
              <a:lumMod val="95000"/>
            </a:schemeClr>
          </a:solidFill>
        </p:grpSpPr>
        <p:sp>
          <p:nvSpPr>
            <p:cNvPr id="18" name="Freeform 6">
              <a:extLst>
                <a:ext uri="{FF2B5EF4-FFF2-40B4-BE49-F238E27FC236}">
                  <a16:creationId xmlns:a16="http://schemas.microsoft.com/office/drawing/2014/main" id="{5B59ED4C-42EB-2D4D-D057-FE91EC598F96}"/>
                </a:ext>
              </a:extLst>
            </p:cNvPr>
            <p:cNvSpPr>
              <a:spLocks noEditPoints="1"/>
            </p:cNvSpPr>
            <p:nvPr/>
          </p:nvSpPr>
          <p:spPr bwMode="auto">
            <a:xfrm>
              <a:off x="3470276" y="-1266825"/>
              <a:ext cx="1027113" cy="1035050"/>
            </a:xfrm>
            <a:custGeom>
              <a:avLst/>
              <a:gdLst>
                <a:gd name="T0" fmla="*/ 198 w 396"/>
                <a:gd name="T1" fmla="*/ 0 h 396"/>
                <a:gd name="T2" fmla="*/ 338 w 396"/>
                <a:gd name="T3" fmla="*/ 58 h 396"/>
                <a:gd name="T4" fmla="*/ 396 w 396"/>
                <a:gd name="T5" fmla="*/ 198 h 396"/>
                <a:gd name="T6" fmla="*/ 338 w 396"/>
                <a:gd name="T7" fmla="*/ 338 h 396"/>
                <a:gd name="T8" fmla="*/ 198 w 396"/>
                <a:gd name="T9" fmla="*/ 396 h 396"/>
                <a:gd name="T10" fmla="*/ 58 w 396"/>
                <a:gd name="T11" fmla="*/ 338 h 396"/>
                <a:gd name="T12" fmla="*/ 0 w 396"/>
                <a:gd name="T13" fmla="*/ 198 h 396"/>
                <a:gd name="T14" fmla="*/ 58 w 396"/>
                <a:gd name="T15" fmla="*/ 58 h 396"/>
                <a:gd name="T16" fmla="*/ 198 w 396"/>
                <a:gd name="T17" fmla="*/ 0 h 396"/>
                <a:gd name="T18" fmla="*/ 328 w 396"/>
                <a:gd name="T19" fmla="*/ 69 h 396"/>
                <a:gd name="T20" fmla="*/ 198 w 396"/>
                <a:gd name="T21" fmla="*/ 15 h 396"/>
                <a:gd name="T22" fmla="*/ 69 w 396"/>
                <a:gd name="T23" fmla="*/ 69 h 396"/>
                <a:gd name="T24" fmla="*/ 16 w 396"/>
                <a:gd name="T25" fmla="*/ 198 h 396"/>
                <a:gd name="T26" fmla="*/ 69 w 396"/>
                <a:gd name="T27" fmla="*/ 327 h 396"/>
                <a:gd name="T28" fmla="*/ 198 w 396"/>
                <a:gd name="T29" fmla="*/ 380 h 396"/>
                <a:gd name="T30" fmla="*/ 328 w 396"/>
                <a:gd name="T31" fmla="*/ 327 h 396"/>
                <a:gd name="T32" fmla="*/ 381 w 396"/>
                <a:gd name="T33" fmla="*/ 198 h 396"/>
                <a:gd name="T34" fmla="*/ 328 w 396"/>
                <a:gd name="T35" fmla="*/ 6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396">
                  <a:moveTo>
                    <a:pt x="198" y="0"/>
                  </a:moveTo>
                  <a:cubicBezTo>
                    <a:pt x="253" y="0"/>
                    <a:pt x="303" y="22"/>
                    <a:pt x="338" y="58"/>
                  </a:cubicBezTo>
                  <a:cubicBezTo>
                    <a:pt x="374" y="93"/>
                    <a:pt x="396" y="143"/>
                    <a:pt x="396" y="198"/>
                  </a:cubicBezTo>
                  <a:cubicBezTo>
                    <a:pt x="396" y="252"/>
                    <a:pt x="374" y="302"/>
                    <a:pt x="338" y="338"/>
                  </a:cubicBezTo>
                  <a:cubicBezTo>
                    <a:pt x="303" y="374"/>
                    <a:pt x="253" y="396"/>
                    <a:pt x="198" y="396"/>
                  </a:cubicBezTo>
                  <a:cubicBezTo>
                    <a:pt x="144" y="396"/>
                    <a:pt x="94" y="374"/>
                    <a:pt x="58" y="338"/>
                  </a:cubicBezTo>
                  <a:cubicBezTo>
                    <a:pt x="22" y="302"/>
                    <a:pt x="0" y="252"/>
                    <a:pt x="0" y="198"/>
                  </a:cubicBezTo>
                  <a:cubicBezTo>
                    <a:pt x="0" y="143"/>
                    <a:pt x="22" y="93"/>
                    <a:pt x="58" y="58"/>
                  </a:cubicBezTo>
                  <a:cubicBezTo>
                    <a:pt x="94" y="22"/>
                    <a:pt x="144" y="0"/>
                    <a:pt x="198" y="0"/>
                  </a:cubicBezTo>
                  <a:close/>
                  <a:moveTo>
                    <a:pt x="328" y="69"/>
                  </a:moveTo>
                  <a:cubicBezTo>
                    <a:pt x="294" y="36"/>
                    <a:pt x="249" y="15"/>
                    <a:pt x="198" y="15"/>
                  </a:cubicBezTo>
                  <a:cubicBezTo>
                    <a:pt x="148" y="15"/>
                    <a:pt x="102" y="36"/>
                    <a:pt x="69" y="69"/>
                  </a:cubicBezTo>
                  <a:cubicBezTo>
                    <a:pt x="36" y="102"/>
                    <a:pt x="16" y="147"/>
                    <a:pt x="16" y="198"/>
                  </a:cubicBezTo>
                  <a:cubicBezTo>
                    <a:pt x="16" y="248"/>
                    <a:pt x="36" y="294"/>
                    <a:pt x="69" y="327"/>
                  </a:cubicBezTo>
                  <a:cubicBezTo>
                    <a:pt x="102" y="360"/>
                    <a:pt x="148" y="380"/>
                    <a:pt x="198" y="380"/>
                  </a:cubicBezTo>
                  <a:cubicBezTo>
                    <a:pt x="249" y="380"/>
                    <a:pt x="294" y="360"/>
                    <a:pt x="328" y="327"/>
                  </a:cubicBezTo>
                  <a:cubicBezTo>
                    <a:pt x="361" y="294"/>
                    <a:pt x="381" y="248"/>
                    <a:pt x="381" y="198"/>
                  </a:cubicBezTo>
                  <a:cubicBezTo>
                    <a:pt x="381" y="147"/>
                    <a:pt x="361" y="102"/>
                    <a:pt x="328"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FA40A15F-ECD1-8CD4-121E-D5819325F6AD}"/>
                </a:ext>
              </a:extLst>
            </p:cNvPr>
            <p:cNvSpPr>
              <a:spLocks noEditPoints="1"/>
            </p:cNvSpPr>
            <p:nvPr/>
          </p:nvSpPr>
          <p:spPr bwMode="auto">
            <a:xfrm>
              <a:off x="3727451" y="-1011238"/>
              <a:ext cx="515938" cy="520700"/>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3">
            <a:extLst>
              <a:ext uri="{FF2B5EF4-FFF2-40B4-BE49-F238E27FC236}">
                <a16:creationId xmlns:a16="http://schemas.microsoft.com/office/drawing/2014/main" id="{7B5D47AE-B864-8894-59A0-B2B33DCEF02B}"/>
              </a:ext>
            </a:extLst>
          </p:cNvPr>
          <p:cNvSpPr>
            <a:spLocks noEditPoints="1"/>
          </p:cNvSpPr>
          <p:nvPr/>
        </p:nvSpPr>
        <p:spPr bwMode="auto">
          <a:xfrm>
            <a:off x="3588919" y="6338057"/>
            <a:ext cx="281959" cy="281958"/>
          </a:xfrm>
          <a:custGeom>
            <a:avLst/>
            <a:gdLst>
              <a:gd name="T0" fmla="*/ 341 w 2328"/>
              <a:gd name="T1" fmla="*/ 341 h 2328"/>
              <a:gd name="T2" fmla="*/ 341 w 2328"/>
              <a:gd name="T3" fmla="*/ 1987 h 2328"/>
              <a:gd name="T4" fmla="*/ 1987 w 2328"/>
              <a:gd name="T5" fmla="*/ 1987 h 2328"/>
              <a:gd name="T6" fmla="*/ 1987 w 2328"/>
              <a:gd name="T7" fmla="*/ 341 h 2328"/>
              <a:gd name="T8" fmla="*/ 2040 w 2328"/>
              <a:gd name="T9" fmla="*/ 637 h 2328"/>
              <a:gd name="T10" fmla="*/ 1640 w 2328"/>
              <a:gd name="T11" fmla="*/ 423 h 2328"/>
              <a:gd name="T12" fmla="*/ 1341 w 2328"/>
              <a:gd name="T13" fmla="*/ 157 h 2328"/>
              <a:gd name="T14" fmla="*/ 2040 w 2328"/>
              <a:gd name="T15" fmla="*/ 637 h 2328"/>
              <a:gd name="T16" fmla="*/ 1700 w 2328"/>
              <a:gd name="T17" fmla="*/ 1672 h 2328"/>
              <a:gd name="T18" fmla="*/ 2185 w 2328"/>
              <a:gd name="T19" fmla="*/ 1199 h 2328"/>
              <a:gd name="T20" fmla="*/ 1204 w 2328"/>
              <a:gd name="T21" fmla="*/ 2185 h 2328"/>
              <a:gd name="T22" fmla="*/ 1200 w 2328"/>
              <a:gd name="T23" fmla="*/ 1935 h 2328"/>
              <a:gd name="T24" fmla="*/ 1552 w 2328"/>
              <a:gd name="T25" fmla="*/ 1787 h 2328"/>
              <a:gd name="T26" fmla="*/ 775 w 2328"/>
              <a:gd name="T27" fmla="*/ 1787 h 2328"/>
              <a:gd name="T28" fmla="*/ 1128 w 2328"/>
              <a:gd name="T29" fmla="*/ 1935 h 2328"/>
              <a:gd name="T30" fmla="*/ 1124 w 2328"/>
              <a:gd name="T31" fmla="*/ 2185 h 2328"/>
              <a:gd name="T32" fmla="*/ 229 w 2328"/>
              <a:gd name="T33" fmla="*/ 751 h 2328"/>
              <a:gd name="T34" fmla="*/ 532 w 2328"/>
              <a:gd name="T35" fmla="*/ 991 h 2328"/>
              <a:gd name="T36" fmla="*/ 143 w 2328"/>
              <a:gd name="T37" fmla="*/ 1129 h 2328"/>
              <a:gd name="T38" fmla="*/ 1124 w 2328"/>
              <a:gd name="T39" fmla="*/ 143 h 2328"/>
              <a:gd name="T40" fmla="*/ 1128 w 2328"/>
              <a:gd name="T41" fmla="*/ 518 h 2328"/>
              <a:gd name="T42" fmla="*/ 1124 w 2328"/>
              <a:gd name="T43" fmla="*/ 143 h 2328"/>
              <a:gd name="T44" fmla="*/ 1478 w 2328"/>
              <a:gd name="T45" fmla="*/ 533 h 2328"/>
              <a:gd name="T46" fmla="*/ 1200 w 2328"/>
              <a:gd name="T47" fmla="*/ 143 h 2328"/>
              <a:gd name="T48" fmla="*/ 1513 w 2328"/>
              <a:gd name="T49" fmla="*/ 478 h 2328"/>
              <a:gd name="T50" fmla="*/ 1467 w 2328"/>
              <a:gd name="T51" fmla="*/ 624 h 2328"/>
              <a:gd name="T52" fmla="*/ 1661 w 2328"/>
              <a:gd name="T53" fmla="*/ 772 h 2328"/>
              <a:gd name="T54" fmla="*/ 1200 w 2328"/>
              <a:gd name="T55" fmla="*/ 1129 h 2328"/>
              <a:gd name="T56" fmla="*/ 1720 w 2328"/>
              <a:gd name="T57" fmla="*/ 598 h 2328"/>
              <a:gd name="T58" fmla="*/ 1560 w 2328"/>
              <a:gd name="T59" fmla="*/ 598 h 2328"/>
              <a:gd name="T60" fmla="*/ 1720 w 2328"/>
              <a:gd name="T61" fmla="*/ 598 h 2328"/>
              <a:gd name="T62" fmla="*/ 1128 w 2328"/>
              <a:gd name="T63" fmla="*/ 1129 h 2328"/>
              <a:gd name="T64" fmla="*/ 611 w 2328"/>
              <a:gd name="T65" fmla="*/ 997 h 2328"/>
              <a:gd name="T66" fmla="*/ 1128 w 2328"/>
              <a:gd name="T67" fmla="*/ 610 h 2328"/>
              <a:gd name="T68" fmla="*/ 560 w 2328"/>
              <a:gd name="T69" fmla="*/ 1244 h 2328"/>
              <a:gd name="T70" fmla="*/ 560 w 2328"/>
              <a:gd name="T71" fmla="*/ 1084 h 2328"/>
              <a:gd name="T72" fmla="*/ 143 w 2328"/>
              <a:gd name="T73" fmla="*/ 1199 h 2328"/>
              <a:gd name="T74" fmla="*/ 532 w 2328"/>
              <a:gd name="T75" fmla="*/ 1337 h 2328"/>
              <a:gd name="T76" fmla="*/ 229 w 2328"/>
              <a:gd name="T77" fmla="*/ 1577 h 2328"/>
              <a:gd name="T78" fmla="*/ 611 w 2328"/>
              <a:gd name="T79" fmla="*/ 1331 h 2328"/>
              <a:gd name="T80" fmla="*/ 1128 w 2328"/>
              <a:gd name="T81" fmla="*/ 1199 h 2328"/>
              <a:gd name="T82" fmla="*/ 996 w 2328"/>
              <a:gd name="T83" fmla="*/ 1713 h 2328"/>
              <a:gd name="T84" fmla="*/ 611 w 2328"/>
              <a:gd name="T85" fmla="*/ 1331 h 2328"/>
              <a:gd name="T86" fmla="*/ 1164 w 2328"/>
              <a:gd name="T87" fmla="*/ 1844 h 2328"/>
              <a:gd name="T88" fmla="*/ 1164 w 2328"/>
              <a:gd name="T89" fmla="*/ 1684 h 2328"/>
              <a:gd name="T90" fmla="*/ 1331 w 2328"/>
              <a:gd name="T91" fmla="*/ 1713 h 2328"/>
              <a:gd name="T92" fmla="*/ 1200 w 2328"/>
              <a:gd name="T93" fmla="*/ 1199 h 2328"/>
              <a:gd name="T94" fmla="*/ 1606 w 2328"/>
              <a:gd name="T95" fmla="*/ 1687 h 2328"/>
              <a:gd name="T96" fmla="*/ 1807 w 2328"/>
              <a:gd name="T97" fmla="*/ 1129 h 2328"/>
              <a:gd name="T98" fmla="*/ 1798 w 2328"/>
              <a:gd name="T99" fmla="*/ 674 h 2328"/>
              <a:gd name="T100" fmla="*/ 2185 w 2328"/>
              <a:gd name="T101" fmla="*/ 1129 h 2328"/>
              <a:gd name="T102" fmla="*/ 441 w 2328"/>
              <a:gd name="T103" fmla="*/ 441 h 2328"/>
              <a:gd name="T104" fmla="*/ 688 w 2328"/>
              <a:gd name="T105" fmla="*/ 534 h 2328"/>
              <a:gd name="T106" fmla="*/ 288 w 2328"/>
              <a:gd name="T107" fmla="*/ 637 h 2328"/>
              <a:gd name="T108" fmla="*/ 288 w 2328"/>
              <a:gd name="T109" fmla="*/ 1690 h 2328"/>
              <a:gd name="T110" fmla="*/ 688 w 2328"/>
              <a:gd name="T111" fmla="*/ 1794 h 2328"/>
              <a:gd name="T112" fmla="*/ 441 w 2328"/>
              <a:gd name="T113" fmla="*/ 1886 h 2328"/>
              <a:gd name="T114" fmla="*/ 1886 w 2328"/>
              <a:gd name="T115" fmla="*/ 1886 h 2328"/>
              <a:gd name="T116" fmla="*/ 1640 w 2328"/>
              <a:gd name="T117" fmla="*/ 1794 h 2328"/>
              <a:gd name="T118" fmla="*/ 2040 w 2328"/>
              <a:gd name="T119" fmla="*/ 169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a:extLst>
              <a:ext uri="{FF2B5EF4-FFF2-40B4-BE49-F238E27FC236}">
                <a16:creationId xmlns:a16="http://schemas.microsoft.com/office/drawing/2014/main" id="{EE01E88A-F86A-60DC-9900-B10FFFE802E2}"/>
              </a:ext>
            </a:extLst>
          </p:cNvPr>
          <p:cNvSpPr txBox="1"/>
          <p:nvPr/>
        </p:nvSpPr>
        <p:spPr>
          <a:xfrm>
            <a:off x="7984002" y="6338058"/>
            <a:ext cx="2628072" cy="276999"/>
          </a:xfrm>
          <a:prstGeom prst="rect">
            <a:avLst/>
          </a:prstGeom>
          <a:noFill/>
        </p:spPr>
        <p:txBody>
          <a:bodyPr wrap="square" rtlCol="0">
            <a:spAutoFit/>
          </a:bodyPr>
          <a:lstStyle/>
          <a:p>
            <a:r>
              <a:rPr lang="en-MY" sz="1200" dirty="0">
                <a:solidFill>
                  <a:schemeClr val="bg1"/>
                </a:solidFill>
              </a:rPr>
              <a:t>utmofficial</a:t>
            </a:r>
          </a:p>
        </p:txBody>
      </p:sp>
      <p:sp>
        <p:nvSpPr>
          <p:cNvPr id="22" name="TextBox 21">
            <a:extLst>
              <a:ext uri="{FF2B5EF4-FFF2-40B4-BE49-F238E27FC236}">
                <a16:creationId xmlns:a16="http://schemas.microsoft.com/office/drawing/2014/main" id="{DFA0673F-3E7A-F437-23AC-DAA088C81D5A}"/>
              </a:ext>
            </a:extLst>
          </p:cNvPr>
          <p:cNvSpPr txBox="1"/>
          <p:nvPr/>
        </p:nvSpPr>
        <p:spPr>
          <a:xfrm>
            <a:off x="3994395" y="6329744"/>
            <a:ext cx="3029941" cy="276999"/>
          </a:xfrm>
          <a:prstGeom prst="rect">
            <a:avLst/>
          </a:prstGeom>
          <a:noFill/>
        </p:spPr>
        <p:txBody>
          <a:bodyPr wrap="square" rtlCol="0">
            <a:spAutoFit/>
          </a:bodyPr>
          <a:lstStyle/>
          <a:p>
            <a:r>
              <a:rPr lang="en-MY" sz="1200" dirty="0">
                <a:solidFill>
                  <a:schemeClr val="bg1"/>
                </a:solidFill>
              </a:rPr>
              <a:t>utm.my</a:t>
            </a:r>
          </a:p>
        </p:txBody>
      </p:sp>
      <p:sp>
        <p:nvSpPr>
          <p:cNvPr id="23" name="Title 1">
            <a:extLst>
              <a:ext uri="{FF2B5EF4-FFF2-40B4-BE49-F238E27FC236}">
                <a16:creationId xmlns:a16="http://schemas.microsoft.com/office/drawing/2014/main" id="{0BD00390-AD6E-CE66-0A31-7D9304B49BC8}"/>
              </a:ext>
            </a:extLst>
          </p:cNvPr>
          <p:cNvSpPr txBox="1">
            <a:spLocks/>
          </p:cNvSpPr>
          <p:nvPr/>
        </p:nvSpPr>
        <p:spPr bwMode="auto">
          <a:xfrm>
            <a:off x="3730697" y="5702528"/>
            <a:ext cx="4730605" cy="3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lnSpc>
                <a:spcPct val="90000"/>
              </a:lnSpc>
              <a:spcBef>
                <a:spcPct val="0"/>
              </a:spcBef>
              <a:spcAft>
                <a:spcPct val="0"/>
              </a:spcAft>
              <a:defRPr sz="5400" b="0" i="0" kern="1200">
                <a:solidFill>
                  <a:schemeClr val="bg1"/>
                </a:solidFill>
                <a:latin typeface="Century Gothic" panose="020B0502020202020204" pitchFamily="34" charset="0"/>
                <a:ea typeface="Roboto" panose="02000000000000000000" pitchFamily="2" charset="0"/>
                <a:cs typeface="Calibri" panose="020F0502020204030204" pitchFamily="34" charset="0"/>
              </a:defRPr>
            </a:lvl1pPr>
            <a:lvl2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2pPr>
            <a:lvl3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3pPr>
            <a:lvl4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4pPr>
            <a:lvl5pPr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5pPr>
            <a:lvl6pPr marL="4572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6pPr>
            <a:lvl7pPr marL="9144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7pPr>
            <a:lvl8pPr marL="13716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8pPr>
            <a:lvl9pPr marL="1828800" algn="l" rtl="0" eaLnBrk="1" fontAlgn="base" hangingPunct="1">
              <a:lnSpc>
                <a:spcPct val="90000"/>
              </a:lnSpc>
              <a:spcBef>
                <a:spcPct val="0"/>
              </a:spcBef>
              <a:spcAft>
                <a:spcPct val="0"/>
              </a:spcAft>
              <a:defRPr sz="4000">
                <a:solidFill>
                  <a:srgbClr val="595959"/>
                </a:solidFill>
                <a:latin typeface="Roboto" panose="02000000000000000000" pitchFamily="2" charset="0"/>
                <a:ea typeface="Roboto" panose="02000000000000000000" pitchFamily="2" charset="0"/>
                <a:cs typeface="Roboto" panose="02000000000000000000" pitchFamily="2" charset="0"/>
              </a:defRPr>
            </a:lvl9pPr>
          </a:lstStyle>
          <a:p>
            <a:pPr algn="ctr"/>
            <a:r>
              <a:rPr lang="en-GB" sz="1400" dirty="0">
                <a:latin typeface="+mj-lt"/>
                <a:cs typeface="Lato" panose="020F0502020204030203" pitchFamily="34" charset="0"/>
              </a:rPr>
              <a:t>In the Name of God for Mankind</a:t>
            </a:r>
            <a:endParaRPr lang="en-US" sz="1400" dirty="0">
              <a:latin typeface="+mj-lt"/>
              <a:cs typeface="Lato" panose="020F0502020204030203" pitchFamily="34" charset="0"/>
            </a:endParaRPr>
          </a:p>
        </p:txBody>
      </p:sp>
    </p:spTree>
    <p:extLst>
      <p:ext uri="{BB962C8B-B14F-4D97-AF65-F5344CB8AC3E}">
        <p14:creationId xmlns:p14="http://schemas.microsoft.com/office/powerpoint/2010/main" val="81345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20000"/>
                    <a:lumOff val="80000"/>
                  </a:schemeClr>
                </a:solidFill>
              </a:rPr>
              <a:t>                </a:t>
            </a:r>
            <a:r>
              <a:rPr lang="en-US" sz="3600" dirty="0">
                <a:solidFill>
                  <a:schemeClr val="tx1"/>
                </a:solidFill>
              </a:rPr>
              <a:t>What is computer?</a:t>
            </a:r>
          </a:p>
        </p:txBody>
      </p:sp>
      <p:sp>
        <p:nvSpPr>
          <p:cNvPr id="3" name="Content Placeholder 2"/>
          <p:cNvSpPr>
            <a:spLocks noGrp="1"/>
          </p:cNvSpPr>
          <p:nvPr>
            <p:ph sz="quarter" idx="13"/>
          </p:nvPr>
        </p:nvSpPr>
        <p:spPr/>
        <p:txBody>
          <a:bodyPr>
            <a:normAutofit/>
          </a:bodyPr>
          <a:lstStyle/>
          <a:p>
            <a:r>
              <a:rPr lang="en-US" sz="2800" dirty="0"/>
              <a:t>COMPUTER :- A computer is a programmable electronic device. It takes data through input devices. It processes the data according to a sequence of instructions provided in the form of a program. The result is called the output and given through some output device. </a:t>
            </a:r>
            <a:br>
              <a:rPr lang="en-US" sz="2800" dirty="0"/>
            </a:br>
            <a:endParaRPr lang="en-US" sz="2800" dirty="0"/>
          </a:p>
        </p:txBody>
      </p:sp>
    </p:spTree>
    <p:extLst>
      <p:ext uri="{BB962C8B-B14F-4D97-AF65-F5344CB8AC3E}">
        <p14:creationId xmlns:p14="http://schemas.microsoft.com/office/powerpoint/2010/main" val="2503290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1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DFAF7"/>
          </a:solidFill>
          <a:ln w="13811">
            <a:solidFill>
              <a:srgbClr val="E5E0DF"/>
            </a:solidFill>
            <a:prstDash val="solid"/>
          </a:ln>
        </p:spPr>
        <p:txBody>
          <a:bodyPr/>
          <a:lstStyle/>
          <a:p>
            <a:endParaRPr lang="en-MY" sz="1500"/>
          </a:p>
        </p:txBody>
      </p:sp>
      <p:sp>
        <p:nvSpPr>
          <p:cNvPr id="3" name="Text 1"/>
          <p:cNvSpPr/>
          <p:nvPr/>
        </p:nvSpPr>
        <p:spPr>
          <a:xfrm>
            <a:off x="5266333" y="2260402"/>
            <a:ext cx="3703241" cy="578644"/>
          </a:xfrm>
          <a:prstGeom prst="rect">
            <a:avLst/>
          </a:prstGeom>
          <a:noFill/>
        </p:spPr>
        <p:txBody>
          <a:bodyPr wrap="none" rtlCol="0" anchor="t"/>
          <a:lstStyle/>
          <a:p>
            <a:pPr>
              <a:lnSpc>
                <a:spcPts val="4558"/>
              </a:lnSpc>
            </a:pPr>
            <a:r>
              <a:rPr lang="en-US" sz="3646" b="1" kern="0" spc="-109" dirty="0">
                <a:solidFill>
                  <a:srgbClr val="591CE6"/>
                </a:solidFill>
                <a:latin typeface="p22-mackinac-pro" pitchFamily="34" charset="0"/>
                <a:ea typeface="p22-mackinac-pro" pitchFamily="34" charset="-122"/>
                <a:cs typeface="p22-mackinac-pro" pitchFamily="34" charset="-120"/>
              </a:rPr>
              <a:t>ICT Overview</a:t>
            </a:r>
            <a:endParaRPr lang="en-US" sz="3646" dirty="0"/>
          </a:p>
        </p:txBody>
      </p:sp>
      <p:sp>
        <p:nvSpPr>
          <p:cNvPr id="4" name="Text 2"/>
          <p:cNvSpPr/>
          <p:nvPr/>
        </p:nvSpPr>
        <p:spPr>
          <a:xfrm>
            <a:off x="5266333" y="3116758"/>
            <a:ext cx="6231334" cy="1480840"/>
          </a:xfrm>
          <a:prstGeom prst="rect">
            <a:avLst/>
          </a:prstGeom>
          <a:noFill/>
        </p:spPr>
        <p:txBody>
          <a:bodyPr wrap="square" rtlCol="0" anchor="t"/>
          <a:lstStyle/>
          <a:p>
            <a:pPr>
              <a:lnSpc>
                <a:spcPts val="2333"/>
              </a:lnSpc>
            </a:pPr>
            <a:r>
              <a:rPr lang="en-US" sz="1458" dirty="0">
                <a:solidFill>
                  <a:srgbClr val="272525"/>
                </a:solidFill>
                <a:latin typeface="Eudoxus Sans" pitchFamily="34" charset="0"/>
                <a:ea typeface="Eudoxus Sans" pitchFamily="34" charset="-122"/>
                <a:cs typeface="Eudoxus Sans" pitchFamily="34" charset="-120"/>
              </a:rPr>
              <a:t>Information and Communication Technology (ICT) is the backbone of modern-day technological advancements. It covers a wide range of applications, from telecommunication to computer networking. ICT relies on a combination of </a:t>
            </a:r>
            <a:r>
              <a:rPr lang="en-US" sz="1458" b="1" dirty="0">
                <a:solidFill>
                  <a:srgbClr val="272525"/>
                </a:solidFill>
                <a:latin typeface="Eudoxus Sans" pitchFamily="34" charset="0"/>
                <a:ea typeface="Eudoxus Sans" pitchFamily="34" charset="-122"/>
                <a:cs typeface="Eudoxus Sans" pitchFamily="34" charset="-120"/>
              </a:rPr>
              <a:t>hardware, software, and data </a:t>
            </a:r>
            <a:r>
              <a:rPr lang="en-US" sz="1458" dirty="0">
                <a:solidFill>
                  <a:srgbClr val="272525"/>
                </a:solidFill>
                <a:latin typeface="Eudoxus Sans" pitchFamily="34" charset="0"/>
                <a:ea typeface="Eudoxus Sans" pitchFamily="34" charset="-122"/>
                <a:cs typeface="Eudoxus Sans" pitchFamily="34" charset="-120"/>
              </a:rPr>
              <a:t>to deliver efficient </a:t>
            </a:r>
            <a:r>
              <a:rPr lang="en-US" sz="1458" b="1" dirty="0">
                <a:solidFill>
                  <a:srgbClr val="272525"/>
                </a:solidFill>
                <a:latin typeface="Eudoxus Sans" pitchFamily="34" charset="0"/>
                <a:ea typeface="Eudoxus Sans" pitchFamily="34" charset="-122"/>
                <a:cs typeface="Eudoxus Sans" pitchFamily="34" charset="-120"/>
              </a:rPr>
              <a:t>communication</a:t>
            </a:r>
            <a:r>
              <a:rPr lang="en-US" sz="1458" dirty="0">
                <a:solidFill>
                  <a:srgbClr val="272525"/>
                </a:solidFill>
                <a:latin typeface="Eudoxus Sans" pitchFamily="34" charset="0"/>
                <a:ea typeface="Eudoxus Sans" pitchFamily="34" charset="-122"/>
                <a:cs typeface="Eudoxus Sans" pitchFamily="34" charset="-120"/>
              </a:rPr>
              <a:t>.</a:t>
            </a:r>
            <a:endParaRPr lang="en-US" sz="1458" dirty="0"/>
          </a:p>
        </p:txBody>
      </p:sp>
      <p:pic>
        <p:nvPicPr>
          <p:cNvPr id="5" name="Image 0" descr="preencoded.png"/>
          <p:cNvPicPr>
            <a:picLocks noChangeAspect="1"/>
          </p:cNvPicPr>
          <p:nvPr/>
        </p:nvPicPr>
        <p:blipFill>
          <a:blip r:embed="rId3"/>
          <a:stretch>
            <a:fillRect/>
          </a:stretch>
        </p:blipFill>
        <p:spPr>
          <a:xfrm>
            <a:off x="0" y="0"/>
            <a:ext cx="457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B8E716-DD65-F0D8-FDFC-40D24C09C8A0}"/>
              </a:ext>
            </a:extLst>
          </p:cNvPr>
          <p:cNvSpPr/>
          <p:nvPr/>
        </p:nvSpPr>
        <p:spPr>
          <a:xfrm>
            <a:off x="2362200" y="2057400"/>
            <a:ext cx="6705600" cy="2123658"/>
          </a:xfrm>
          <a:prstGeom prst="rect">
            <a:avLst/>
          </a:prstGeom>
        </p:spPr>
        <p:txBody>
          <a:bodyPr>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defRPr/>
            </a:pPr>
            <a:r>
              <a:rPr lang="en-US" sz="66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ettenschweiler"/>
                <a:ea typeface="+mj-ea"/>
                <a:cs typeface="+mj-cs"/>
              </a:rPr>
              <a:t>History of ICT Development</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173FF-50A0-7B5A-B70A-572F0ADBD1BB}"/>
              </a:ext>
            </a:extLst>
          </p:cNvPr>
          <p:cNvSpPr>
            <a:spLocks noGrp="1"/>
          </p:cNvSpPr>
          <p:nvPr>
            <p:ph type="sldNum" sz="quarter" idx="11"/>
          </p:nvPr>
        </p:nvSpPr>
        <p:spPr/>
        <p:txBody>
          <a:bodyPr/>
          <a:lstStyle/>
          <a:p>
            <a:fld id="{7737D3DD-0AB3-4F16-99FA-6262B2B4036D}" type="slidenum">
              <a:rPr lang="en-MY" smtClean="0"/>
              <a:t>7</a:t>
            </a:fld>
            <a:endParaRPr lang="en-MY"/>
          </a:p>
        </p:txBody>
      </p:sp>
      <p:sp>
        <p:nvSpPr>
          <p:cNvPr id="3" name="Picture Placeholder 2">
            <a:extLst>
              <a:ext uri="{FF2B5EF4-FFF2-40B4-BE49-F238E27FC236}">
                <a16:creationId xmlns:a16="http://schemas.microsoft.com/office/drawing/2014/main" id="{465153E3-E7A9-1B9B-D652-29DA58639E87}"/>
              </a:ext>
            </a:extLst>
          </p:cNvPr>
          <p:cNvSpPr>
            <a:spLocks noGrp="1"/>
          </p:cNvSpPr>
          <p:nvPr>
            <p:ph type="pic" sz="quarter" idx="12"/>
          </p:nvPr>
        </p:nvSpPr>
        <p:spPr/>
        <p:txBody>
          <a:bodyPr/>
          <a:lstStyle/>
          <a:p>
            <a:endParaRPr lang="en-MY"/>
          </a:p>
        </p:txBody>
      </p:sp>
      <p:pic>
        <p:nvPicPr>
          <p:cNvPr id="4" name="Picture 3">
            <a:extLst>
              <a:ext uri="{FF2B5EF4-FFF2-40B4-BE49-F238E27FC236}">
                <a16:creationId xmlns:a16="http://schemas.microsoft.com/office/drawing/2014/main" id="{EDEC4E1B-F8A0-7D7C-95BF-F70031643FE3}"/>
              </a:ext>
            </a:extLst>
          </p:cNvPr>
          <p:cNvPicPr>
            <a:picLocks noChangeAspect="1"/>
          </p:cNvPicPr>
          <p:nvPr/>
        </p:nvPicPr>
        <p:blipFill>
          <a:blip r:embed="rId2"/>
          <a:stretch>
            <a:fillRect/>
          </a:stretch>
        </p:blipFill>
        <p:spPr>
          <a:xfrm>
            <a:off x="1371600" y="541176"/>
            <a:ext cx="9274629" cy="5374432"/>
          </a:xfrm>
          <a:prstGeom prst="rect">
            <a:avLst/>
          </a:prstGeom>
        </p:spPr>
      </p:pic>
    </p:spTree>
    <p:extLst>
      <p:ext uri="{BB962C8B-B14F-4D97-AF65-F5344CB8AC3E}">
        <p14:creationId xmlns:p14="http://schemas.microsoft.com/office/powerpoint/2010/main" val="144151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2F22DF-C970-D941-04A5-DE4760A0A85B}"/>
              </a:ext>
            </a:extLst>
          </p:cNvPr>
          <p:cNvSpPr/>
          <p:nvPr/>
        </p:nvSpPr>
        <p:spPr>
          <a:xfrm>
            <a:off x="2362200" y="520988"/>
            <a:ext cx="7620000" cy="584775"/>
          </a:xfrm>
          <a:prstGeom prst="rect">
            <a:avLst/>
          </a:prstGeom>
        </p:spPr>
        <p:txBody>
          <a:bodyPr>
            <a:spAutoFit/>
          </a:bodyPr>
          <a:lstStyle/>
          <a:p>
            <a:pPr eaLnBrk="1" hangingPunct="1">
              <a:buClr>
                <a:srgbClr val="000000"/>
              </a:buClr>
              <a:defRPr/>
            </a:pPr>
            <a:r>
              <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rPr>
              <a:t>ELECTRONIC</a:t>
            </a:r>
          </a:p>
        </p:txBody>
      </p:sp>
      <p:sp>
        <p:nvSpPr>
          <p:cNvPr id="5" name="Content Placeholder 4">
            <a:extLst>
              <a:ext uri="{FF2B5EF4-FFF2-40B4-BE49-F238E27FC236}">
                <a16:creationId xmlns:a16="http://schemas.microsoft.com/office/drawing/2014/main" id="{FCA8B0F7-83AC-F29E-2A2A-89488A7E98BB}"/>
              </a:ext>
            </a:extLst>
          </p:cNvPr>
          <p:cNvSpPr>
            <a:spLocks noGrp="1"/>
          </p:cNvSpPr>
          <p:nvPr>
            <p:ph idx="1"/>
          </p:nvPr>
        </p:nvSpPr>
        <p:spPr/>
        <p:txBody>
          <a:bodyPr/>
          <a:lstStyle/>
          <a:p>
            <a:endParaRPr lang="en-MY" dirty="0"/>
          </a:p>
        </p:txBody>
      </p:sp>
      <p:sp>
        <p:nvSpPr>
          <p:cNvPr id="6" name="Content Placeholder 2">
            <a:extLst>
              <a:ext uri="{FF2B5EF4-FFF2-40B4-BE49-F238E27FC236}">
                <a16:creationId xmlns:a16="http://schemas.microsoft.com/office/drawing/2014/main" id="{2E6ECD0A-3173-7363-F5AE-FB7F59F5FDDF}"/>
              </a:ext>
            </a:extLst>
          </p:cNvPr>
          <p:cNvSpPr txBox="1">
            <a:spLocks/>
          </p:cNvSpPr>
          <p:nvPr/>
        </p:nvSpPr>
        <p:spPr>
          <a:xfrm>
            <a:off x="691242" y="1585398"/>
            <a:ext cx="10918371" cy="4751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7" indent="0">
              <a:buFont typeface="Arial" panose="020B0604020202020204" pitchFamily="34" charset="0"/>
              <a:buNone/>
              <a:defRPr/>
            </a:pPr>
            <a:r>
              <a:rPr lang="en-US" sz="2800" b="1">
                <a:latin typeface="Aparajita" pitchFamily="34" charset="0"/>
                <a:cs typeface="Aparajita" pitchFamily="34" charset="0"/>
              </a:rPr>
              <a:t>First Generation (Vacuum Tubes)</a:t>
            </a:r>
            <a:endParaRPr lang="en-US" sz="2800">
              <a:latin typeface="Aparajita" pitchFamily="34" charset="0"/>
              <a:cs typeface="Aparajita" pitchFamily="34" charset="0"/>
            </a:endParaRPr>
          </a:p>
          <a:p>
            <a:pPr marL="0" indent="0">
              <a:buFont typeface="Arial" panose="020B0604020202020204" pitchFamily="34" charset="0"/>
              <a:buNone/>
              <a:defRPr/>
            </a:pPr>
            <a:r>
              <a:rPr lang="en-US" sz="2800">
                <a:latin typeface="Aparajita" pitchFamily="34" charset="0"/>
                <a:cs typeface="Aparajita" pitchFamily="34" charset="0"/>
              </a:rPr>
              <a:t>information is sent by electric current (electron movement) whose speed is close to light velocity (300,000 km/second)</a:t>
            </a:r>
          </a:p>
          <a:p>
            <a:pPr marL="0" indent="0">
              <a:buFont typeface="Arial" panose="020B0604020202020204" pitchFamily="34" charset="0"/>
              <a:buNone/>
              <a:defRPr/>
            </a:pPr>
            <a:r>
              <a:rPr lang="en-US" sz="2800">
                <a:latin typeface="Aparajita" pitchFamily="34" charset="0"/>
                <a:cs typeface="Aparajita" pitchFamily="34" charset="0"/>
              </a:rPr>
              <a:t>Was programmed with 6000 multiposition electric switches</a:t>
            </a:r>
          </a:p>
          <a:p>
            <a:pPr marL="0" indent="0">
              <a:buFont typeface="Arial" panose="020B0604020202020204" pitchFamily="34" charset="0"/>
              <a:buNone/>
              <a:defRPr/>
            </a:pPr>
            <a:r>
              <a:rPr lang="en-US" sz="2800">
                <a:latin typeface="Aparajita" pitchFamily="34" charset="0"/>
                <a:cs typeface="Aparajita" pitchFamily="34" charset="0"/>
              </a:rPr>
              <a:t>programs and data were stored in separate memories, so that data entry and alteration were not a boring job</a:t>
            </a:r>
            <a:endParaRPr lang="en-US" sz="2800" dirty="0">
              <a:latin typeface="Aparajita" pitchFamily="34" charset="0"/>
              <a:cs typeface="Aparajita" pitchFamily="34" charset="0"/>
            </a:endParaRPr>
          </a:p>
        </p:txBody>
      </p:sp>
      <p:pic>
        <p:nvPicPr>
          <p:cNvPr id="7" name="Picture 6">
            <a:extLst>
              <a:ext uri="{FF2B5EF4-FFF2-40B4-BE49-F238E27FC236}">
                <a16:creationId xmlns:a16="http://schemas.microsoft.com/office/drawing/2014/main" id="{70CE0C00-8CC9-FD43-941A-B0FDD06F7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721" y="4457084"/>
            <a:ext cx="5540862" cy="171987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F0CE-DC4B-13AD-C3A2-F72E68261579}"/>
              </a:ext>
            </a:extLst>
          </p:cNvPr>
          <p:cNvSpPr>
            <a:spLocks noGrp="1"/>
          </p:cNvSpPr>
          <p:nvPr>
            <p:ph type="title"/>
          </p:nvPr>
        </p:nvSpPr>
        <p:spPr>
          <a:xfrm>
            <a:off x="375557" y="168729"/>
            <a:ext cx="8153400" cy="1143000"/>
          </a:xfrm>
        </p:spPr>
        <p:txBody>
          <a:bodyPr/>
          <a:lstStyle/>
          <a:p>
            <a:pPr marL="177800" lvl="7" indent="-66675">
              <a:defRPr/>
            </a:pPr>
            <a:r>
              <a:rPr lang="en-US" sz="2800" b="1" dirty="0"/>
              <a:t>Second Generation Computer (Transistor): 1955-1965</a:t>
            </a:r>
            <a:endParaRPr lang="en-US" sz="2800" dirty="0"/>
          </a:p>
        </p:txBody>
      </p:sp>
      <p:sp>
        <p:nvSpPr>
          <p:cNvPr id="38915" name="Content Placeholder 2">
            <a:extLst>
              <a:ext uri="{FF2B5EF4-FFF2-40B4-BE49-F238E27FC236}">
                <a16:creationId xmlns:a16="http://schemas.microsoft.com/office/drawing/2014/main" id="{C3566B15-5175-C52D-A242-1E66EEC597BC}"/>
              </a:ext>
            </a:extLst>
          </p:cNvPr>
          <p:cNvSpPr>
            <a:spLocks noGrp="1" noChangeArrowheads="1"/>
          </p:cNvSpPr>
          <p:nvPr>
            <p:ph idx="1"/>
          </p:nvPr>
        </p:nvSpPr>
        <p:spPr>
          <a:xfrm>
            <a:off x="1981201" y="1447801"/>
            <a:ext cx="8258175" cy="4525963"/>
          </a:xfrm>
        </p:spPr>
        <p:txBody>
          <a:bodyPr/>
          <a:lstStyle/>
          <a:p>
            <a:pPr eaLnBrk="1" hangingPunct="1"/>
            <a:r>
              <a:rPr lang="en-US" altLang="en-US" sz="3200">
                <a:latin typeface="Aparajita" panose="02020603050405020304" pitchFamily="18" charset="0"/>
                <a:cs typeface="Aparajita" panose="02020603050405020304" pitchFamily="18" charset="0"/>
              </a:rPr>
              <a:t>The transistor era was marked by the innovation on hardware and some program design methodology (software technology).</a:t>
            </a:r>
          </a:p>
          <a:p>
            <a:pPr eaLnBrk="1"/>
            <a:r>
              <a:rPr lang="en-US" altLang="en-US" sz="3200">
                <a:latin typeface="Aparajita" panose="02020603050405020304" pitchFamily="18" charset="0"/>
                <a:cs typeface="Aparajita" panose="02020603050405020304" pitchFamily="18" charset="0"/>
              </a:rPr>
              <a:t>It used transistor as vacum tubes substitute.</a:t>
            </a:r>
          </a:p>
          <a:p>
            <a:pPr eaLnBrk="1"/>
            <a:r>
              <a:rPr lang="en-US" altLang="en-US" sz="3200">
                <a:latin typeface="Aparajita" panose="02020603050405020304" pitchFamily="18" charset="0"/>
                <a:cs typeface="Aparajita" panose="02020603050405020304" pitchFamily="18" charset="0"/>
              </a:rPr>
              <a:t>“High level” programming language did not depend on independent machine such as ALGOL, COBOL, FORTRAN.</a:t>
            </a:r>
          </a:p>
          <a:p>
            <a:pPr eaLnBrk="1"/>
            <a:r>
              <a:rPr lang="en-US" altLang="en-US" sz="3200">
                <a:latin typeface="Aparajita" panose="02020603050405020304" pitchFamily="18" charset="0"/>
                <a:cs typeface="Aparajita" panose="02020603050405020304" pitchFamily="18" charset="0"/>
              </a:rPr>
              <a:t>Some of the computers were PDP, IBM, and CDC.</a:t>
            </a:r>
          </a:p>
          <a:p>
            <a:pPr eaLnBrk="1" hangingPunct="1"/>
            <a:endParaRPr lang="en-US" altLang="en-US" sz="3200">
              <a:latin typeface="Aparajita" panose="02020603050405020304" pitchFamily="18" charset="0"/>
              <a:cs typeface="Aparajita" panose="02020603050405020304" pitchFamily="18" charset="0"/>
            </a:endParaRPr>
          </a:p>
        </p:txBody>
      </p:sp>
      <p:pic>
        <p:nvPicPr>
          <p:cNvPr id="3" name="Picture 2">
            <a:extLst>
              <a:ext uri="{FF2B5EF4-FFF2-40B4-BE49-F238E27FC236}">
                <a16:creationId xmlns:a16="http://schemas.microsoft.com/office/drawing/2014/main" id="{0DDAF900-64C4-AA5A-56CA-3B2A042B8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255" y="4403269"/>
            <a:ext cx="5705475" cy="228600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theme/theme1.xml><?xml version="1.0" encoding="utf-8"?>
<a:theme xmlns:a="http://schemas.openxmlformats.org/drawingml/2006/main" name="Office Theme">
  <a:themeElements>
    <a:clrScheme name="PPT custom">
      <a:dk1>
        <a:sysClr val="windowText" lastClr="000000"/>
      </a:dk1>
      <a:lt1>
        <a:sysClr val="window" lastClr="FFFFFF"/>
      </a:lt1>
      <a:dk2>
        <a:srgbClr val="323232"/>
      </a:dk2>
      <a:lt2>
        <a:srgbClr val="E7D7C1"/>
      </a:lt2>
      <a:accent1>
        <a:srgbClr val="74121D"/>
      </a:accent1>
      <a:accent2>
        <a:srgbClr val="A7333F"/>
      </a:accent2>
      <a:accent3>
        <a:srgbClr val="C52233"/>
      </a:accent3>
      <a:accent4>
        <a:srgbClr val="B19C7D"/>
      </a:accent4>
      <a:accent5>
        <a:srgbClr val="7F5F52"/>
      </a:accent5>
      <a:accent6>
        <a:srgbClr val="B27D49"/>
      </a:accent6>
      <a:hlink>
        <a:srgbClr val="FFC000"/>
      </a:hlink>
      <a:folHlink>
        <a:srgbClr val="B26B02"/>
      </a:folHlink>
    </a:clrScheme>
    <a:fontScheme name="Custom 2">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7158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9829</TotalTime>
  <Words>1901</Words>
  <Application>Microsoft Office PowerPoint</Application>
  <PresentationFormat>Widescreen</PresentationFormat>
  <Paragraphs>170</Paragraphs>
  <Slides>32</Slides>
  <Notes>10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32</vt:i4>
      </vt:variant>
    </vt:vector>
  </HeadingPairs>
  <TitlesOfParts>
    <vt:vector size="51" baseType="lpstr">
      <vt:lpstr>Amazon Ember Light</vt:lpstr>
      <vt:lpstr>Aparajita</vt:lpstr>
      <vt:lpstr>-apple-system</vt:lpstr>
      <vt:lpstr>Arial</vt:lpstr>
      <vt:lpstr>Calibri</vt:lpstr>
      <vt:lpstr>Eudoxus Sans</vt:lpstr>
      <vt:lpstr>Google Sans</vt:lpstr>
      <vt:lpstr>Haettenschweiler</vt:lpstr>
      <vt:lpstr>IBM Plex Sans</vt:lpstr>
      <vt:lpstr>Noto Sans Symbols</vt:lpstr>
      <vt:lpstr>Open Sans</vt:lpstr>
      <vt:lpstr>p22-mackinac-pro</vt:lpstr>
      <vt:lpstr>Poppins</vt:lpstr>
      <vt:lpstr>Poppins Medium</vt:lpstr>
      <vt:lpstr>Questrial</vt:lpstr>
      <vt:lpstr>Roboto</vt:lpstr>
      <vt:lpstr>sohne</vt:lpstr>
      <vt:lpstr>Söhne</vt:lpstr>
      <vt:lpstr>Office Theme</vt:lpstr>
      <vt:lpstr>PowerPoint Presentation</vt:lpstr>
      <vt:lpstr>Objectives</vt:lpstr>
      <vt:lpstr>What is information Technology (IT)</vt:lpstr>
      <vt:lpstr>                What is computer?</vt:lpstr>
      <vt:lpstr>PowerPoint Presentation</vt:lpstr>
      <vt:lpstr>PowerPoint Presentation</vt:lpstr>
      <vt:lpstr>PowerPoint Presentation</vt:lpstr>
      <vt:lpstr>PowerPoint Presentation</vt:lpstr>
      <vt:lpstr>Second Generation Computer (Transistor): 1955-1965</vt:lpstr>
      <vt:lpstr>Third Generation Computer (Integrated Circuit): 1965-1980</vt:lpstr>
      <vt:lpstr>Fourth Generation Computer (VLSI): 1980 to now </vt:lpstr>
      <vt:lpstr>Fifth Generation Computer</vt:lpstr>
      <vt:lpstr>Six Eras of IT </vt:lpstr>
      <vt:lpstr>Mainframe</vt:lpstr>
      <vt:lpstr>Personal Computer &amp; Networking</vt:lpstr>
      <vt:lpstr>Web</vt:lpstr>
      <vt:lpstr>PowerPoint Presentation</vt:lpstr>
      <vt:lpstr>Virtualization</vt:lpstr>
      <vt:lpstr>Mobile Computing</vt:lpstr>
      <vt:lpstr>PowerPoint Presentation</vt:lpstr>
      <vt:lpstr>   Cloud Computing</vt:lpstr>
      <vt:lpstr>Artificial Intelligence </vt:lpstr>
      <vt:lpstr>Internet of Things (IoT)</vt:lpstr>
      <vt:lpstr>PowerPoint Presentation</vt:lpstr>
      <vt:lpstr>PowerPoint Presentation</vt:lpstr>
      <vt:lpstr>Historical Timeline</vt:lpstr>
      <vt:lpstr>PowerPoint Presentation</vt:lpstr>
      <vt:lpstr>Technology in Everyday Life</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 IDIANA BINTI HAMIDI</dc:creator>
  <cp:lastModifiedBy>Aryati Bakri</cp:lastModifiedBy>
  <cp:revision>228</cp:revision>
  <dcterms:created xsi:type="dcterms:W3CDTF">2022-06-08T07:39:09Z</dcterms:created>
  <dcterms:modified xsi:type="dcterms:W3CDTF">2023-10-11T14:04:44Z</dcterms:modified>
</cp:coreProperties>
</file>